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57" r:id="rId3"/>
    <p:sldId id="258" r:id="rId4"/>
    <p:sldId id="296" r:id="rId5"/>
    <p:sldId id="297" r:id="rId6"/>
    <p:sldId id="298" r:id="rId7"/>
    <p:sldId id="299" r:id="rId8"/>
    <p:sldId id="300" r:id="rId9"/>
    <p:sldId id="301" r:id="rId10"/>
    <p:sldId id="265" r:id="rId11"/>
    <p:sldId id="272" r:id="rId12"/>
    <p:sldId id="268" r:id="rId13"/>
    <p:sldId id="271" r:id="rId14"/>
    <p:sldId id="274" r:id="rId15"/>
    <p:sldId id="302"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2439"/>
    <a:srgbClr val="DB7531"/>
    <a:srgbClr val="EEE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390" autoAdjust="0"/>
  </p:normalViewPr>
  <p:slideViewPr>
    <p:cSldViewPr>
      <p:cViewPr varScale="1">
        <p:scale>
          <a:sx n="56" d="100"/>
          <a:sy n="56" d="100"/>
        </p:scale>
        <p:origin x="1692" y="4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9E547-3C66-4E5D-9D07-0515EED2B913}" type="doc">
      <dgm:prSet loTypeId="urn:microsoft.com/office/officeart/2005/8/layout/default#11" loCatId="list" qsTypeId="urn:microsoft.com/office/officeart/2005/8/quickstyle/simple5" qsCatId="simple" csTypeId="urn:microsoft.com/office/officeart/2005/8/colors/accent4_3" csCatId="accent4" phldr="1"/>
      <dgm:spPr/>
      <dgm:t>
        <a:bodyPr/>
        <a:lstStyle/>
        <a:p>
          <a:endParaRPr lang="en-US"/>
        </a:p>
      </dgm:t>
    </dgm:pt>
    <dgm:pt modelId="{F9022B54-68C2-4973-9A00-460029290542}">
      <dgm:prSet phldrT="[Text]"/>
      <dgm:spPr/>
      <dgm:t>
        <a:bodyPr/>
        <a:lstStyle/>
        <a:p>
          <a:r>
            <a:rPr lang="en-US" dirty="0" smtClean="0"/>
            <a:t>Identify the general categories of programs and apps</a:t>
          </a:r>
          <a:endParaRPr lang="en-US" dirty="0"/>
        </a:p>
      </dgm:t>
    </dgm:pt>
    <dgm:pt modelId="{0EBC0F7C-C083-479E-822C-AA3F278D062A}" type="parTrans" cxnId="{A36A33C9-5EC3-4472-82B9-956D1373C0B4}">
      <dgm:prSet/>
      <dgm:spPr/>
      <dgm:t>
        <a:bodyPr/>
        <a:lstStyle/>
        <a:p>
          <a:endParaRPr lang="en-US"/>
        </a:p>
      </dgm:t>
    </dgm:pt>
    <dgm:pt modelId="{AEC43A17-FDDC-4261-BB01-B6005B7A4552}" type="sibTrans" cxnId="{A36A33C9-5EC3-4472-82B9-956D1373C0B4}">
      <dgm:prSet/>
      <dgm:spPr/>
      <dgm:t>
        <a:bodyPr/>
        <a:lstStyle/>
        <a:p>
          <a:endParaRPr lang="en-US"/>
        </a:p>
      </dgm:t>
    </dgm:pt>
    <dgm:pt modelId="{C4C0D462-77E5-40DF-9039-96F137C2E29A}">
      <dgm:prSet phldrT="[Text]"/>
      <dgm:spPr/>
      <dgm:t>
        <a:bodyPr/>
        <a:lstStyle/>
        <a:p>
          <a:r>
            <a:rPr lang="en-US" dirty="0" smtClean="0"/>
            <a:t>Describe how an operating system interacts with applications and hardware</a:t>
          </a:r>
          <a:endParaRPr lang="en-US" dirty="0"/>
        </a:p>
      </dgm:t>
    </dgm:pt>
    <dgm:pt modelId="{89805DE9-0C16-4A8C-8361-9B4F122176E3}" type="parTrans" cxnId="{A527A45F-025C-49A4-916B-C31256EE59AC}">
      <dgm:prSet/>
      <dgm:spPr/>
      <dgm:t>
        <a:bodyPr/>
        <a:lstStyle/>
        <a:p>
          <a:endParaRPr lang="en-US"/>
        </a:p>
      </dgm:t>
    </dgm:pt>
    <dgm:pt modelId="{AB7FF162-2769-4358-AFDC-FE2D9D75C9E8}" type="sibTrans" cxnId="{A527A45F-025C-49A4-916B-C31256EE59AC}">
      <dgm:prSet/>
      <dgm:spPr/>
      <dgm:t>
        <a:bodyPr/>
        <a:lstStyle/>
        <a:p>
          <a:endParaRPr lang="en-US"/>
        </a:p>
      </dgm:t>
    </dgm:pt>
    <dgm:pt modelId="{1AC6442E-7997-4DC1-9602-723C768F162A}">
      <dgm:prSet phldrT="[Text]"/>
      <dgm:spPr/>
      <dgm:t>
        <a:bodyPr/>
        <a:lstStyle/>
        <a:p>
          <a:r>
            <a:rPr lang="en-US" dirty="0" smtClean="0"/>
            <a:t>Differentiate among the ways you can acquire programs and apps</a:t>
          </a:r>
          <a:endParaRPr lang="en-US" dirty="0"/>
        </a:p>
      </dgm:t>
    </dgm:pt>
    <dgm:pt modelId="{14FDAF57-2211-4368-857D-5533611BA68D}" type="parTrans" cxnId="{59F429D9-29E5-4229-AAA4-A82903564511}">
      <dgm:prSet/>
      <dgm:spPr/>
      <dgm:t>
        <a:bodyPr/>
        <a:lstStyle/>
        <a:p>
          <a:endParaRPr lang="en-US"/>
        </a:p>
      </dgm:t>
    </dgm:pt>
    <dgm:pt modelId="{02DF7D45-0222-4077-94D2-70C68D943429}" type="sibTrans" cxnId="{59F429D9-29E5-4229-AAA4-A82903564511}">
      <dgm:prSet/>
      <dgm:spPr/>
      <dgm:t>
        <a:bodyPr/>
        <a:lstStyle/>
        <a:p>
          <a:endParaRPr lang="en-US"/>
        </a:p>
      </dgm:t>
    </dgm:pt>
    <dgm:pt modelId="{CFC74AF8-E98E-4C50-B442-CFF4B754C2C6}">
      <dgm:prSet phldrT="[Text]"/>
      <dgm:spPr/>
      <dgm:t>
        <a:bodyPr/>
        <a:lstStyle/>
        <a:p>
          <a:r>
            <a:rPr lang="en-US" dirty="0" smtClean="0"/>
            <a:t>Identify key features of productivity applications</a:t>
          </a:r>
          <a:endParaRPr lang="en-US" dirty="0"/>
        </a:p>
      </dgm:t>
    </dgm:pt>
    <dgm:pt modelId="{21687971-C13D-487C-857C-5F79E59DEA7B}" type="parTrans" cxnId="{21E13A0A-9352-491F-9AA3-3841BFA18850}">
      <dgm:prSet/>
      <dgm:spPr/>
      <dgm:t>
        <a:bodyPr/>
        <a:lstStyle/>
        <a:p>
          <a:endParaRPr lang="en-US"/>
        </a:p>
      </dgm:t>
    </dgm:pt>
    <dgm:pt modelId="{46262E10-9858-42C1-9B04-089D5E1E102B}" type="sibTrans" cxnId="{21E13A0A-9352-491F-9AA3-3841BFA18850}">
      <dgm:prSet/>
      <dgm:spPr/>
      <dgm:t>
        <a:bodyPr/>
        <a:lstStyle/>
        <a:p>
          <a:endParaRPr lang="en-US"/>
        </a:p>
      </dgm:t>
    </dgm:pt>
    <dgm:pt modelId="{2611F332-A80A-4A12-B1F2-2B7489A1169D}">
      <dgm:prSet phldrT="[Text]"/>
      <dgm:spPr/>
      <dgm:t>
        <a:bodyPr/>
        <a:lstStyle/>
        <a:p>
          <a:r>
            <a:rPr lang="en-US" dirty="0" smtClean="0"/>
            <a:t>Identify the key features of graphics and multimedia applications</a:t>
          </a:r>
          <a:endParaRPr lang="en-US" dirty="0"/>
        </a:p>
      </dgm:t>
    </dgm:pt>
    <dgm:pt modelId="{ED8DC7FE-5238-489E-A269-FF606D04F2D6}" type="parTrans" cxnId="{70E0206B-0B76-435E-8661-98D7100EC40F}">
      <dgm:prSet/>
      <dgm:spPr/>
      <dgm:t>
        <a:bodyPr/>
        <a:lstStyle/>
        <a:p>
          <a:endParaRPr lang="en-US"/>
        </a:p>
      </dgm:t>
    </dgm:pt>
    <dgm:pt modelId="{E489E06F-45F7-4BC0-94E9-702C30675189}" type="sibTrans" cxnId="{70E0206B-0B76-435E-8661-98D7100EC40F}">
      <dgm:prSet/>
      <dgm:spPr/>
      <dgm:t>
        <a:bodyPr/>
        <a:lstStyle/>
        <a:p>
          <a:endParaRPr lang="en-US"/>
        </a:p>
      </dgm:t>
    </dgm:pt>
    <dgm:pt modelId="{46A1C575-DE29-4021-A28C-E1E7FA78085E}" type="pres">
      <dgm:prSet presAssocID="{3DE9E547-3C66-4E5D-9D07-0515EED2B913}" presName="diagram" presStyleCnt="0">
        <dgm:presLayoutVars>
          <dgm:dir/>
          <dgm:resizeHandles val="exact"/>
        </dgm:presLayoutVars>
      </dgm:prSet>
      <dgm:spPr/>
      <dgm:t>
        <a:bodyPr/>
        <a:lstStyle/>
        <a:p>
          <a:endParaRPr lang="en-US"/>
        </a:p>
      </dgm:t>
    </dgm:pt>
    <dgm:pt modelId="{E43CDCF3-D5B2-4556-A6FF-1FBA940E878F}" type="pres">
      <dgm:prSet presAssocID="{F9022B54-68C2-4973-9A00-460029290542}" presName="node" presStyleLbl="node1" presStyleIdx="0" presStyleCnt="5">
        <dgm:presLayoutVars>
          <dgm:bulletEnabled val="1"/>
        </dgm:presLayoutVars>
      </dgm:prSet>
      <dgm:spPr/>
      <dgm:t>
        <a:bodyPr/>
        <a:lstStyle/>
        <a:p>
          <a:endParaRPr lang="en-US"/>
        </a:p>
      </dgm:t>
    </dgm:pt>
    <dgm:pt modelId="{54066D3B-676A-41CA-98B3-C0905E22B6EF}" type="pres">
      <dgm:prSet presAssocID="{AEC43A17-FDDC-4261-BB01-B6005B7A4552}" presName="sibTrans" presStyleCnt="0"/>
      <dgm:spPr/>
    </dgm:pt>
    <dgm:pt modelId="{5C96D99B-1FEB-4A06-9928-EDF31995B665}" type="pres">
      <dgm:prSet presAssocID="{C4C0D462-77E5-40DF-9039-96F137C2E29A}" presName="node" presStyleLbl="node1" presStyleIdx="1" presStyleCnt="5">
        <dgm:presLayoutVars>
          <dgm:bulletEnabled val="1"/>
        </dgm:presLayoutVars>
      </dgm:prSet>
      <dgm:spPr/>
      <dgm:t>
        <a:bodyPr/>
        <a:lstStyle/>
        <a:p>
          <a:endParaRPr lang="en-US"/>
        </a:p>
      </dgm:t>
    </dgm:pt>
    <dgm:pt modelId="{B0BADA6C-F0C5-4F5E-81F4-B2D7C49E42E3}" type="pres">
      <dgm:prSet presAssocID="{AB7FF162-2769-4358-AFDC-FE2D9D75C9E8}" presName="sibTrans" presStyleCnt="0"/>
      <dgm:spPr/>
    </dgm:pt>
    <dgm:pt modelId="{ACC8B2AB-0B8E-49BE-905F-B8C9D4EA7250}" type="pres">
      <dgm:prSet presAssocID="{1AC6442E-7997-4DC1-9602-723C768F162A}" presName="node" presStyleLbl="node1" presStyleIdx="2" presStyleCnt="5">
        <dgm:presLayoutVars>
          <dgm:bulletEnabled val="1"/>
        </dgm:presLayoutVars>
      </dgm:prSet>
      <dgm:spPr/>
      <dgm:t>
        <a:bodyPr/>
        <a:lstStyle/>
        <a:p>
          <a:endParaRPr lang="en-US"/>
        </a:p>
      </dgm:t>
    </dgm:pt>
    <dgm:pt modelId="{A4C62E0E-09D7-4719-9AFA-1727ECB486F0}" type="pres">
      <dgm:prSet presAssocID="{02DF7D45-0222-4077-94D2-70C68D943429}" presName="sibTrans" presStyleCnt="0"/>
      <dgm:spPr/>
    </dgm:pt>
    <dgm:pt modelId="{5090EF0D-A876-4369-A720-99B29BC1BBA4}" type="pres">
      <dgm:prSet presAssocID="{CFC74AF8-E98E-4C50-B442-CFF4B754C2C6}" presName="node" presStyleLbl="node1" presStyleIdx="3" presStyleCnt="5">
        <dgm:presLayoutVars>
          <dgm:bulletEnabled val="1"/>
        </dgm:presLayoutVars>
      </dgm:prSet>
      <dgm:spPr/>
      <dgm:t>
        <a:bodyPr/>
        <a:lstStyle/>
        <a:p>
          <a:endParaRPr lang="en-US"/>
        </a:p>
      </dgm:t>
    </dgm:pt>
    <dgm:pt modelId="{A227B66A-049C-46AB-A25C-2B9A1E5DEE8B}" type="pres">
      <dgm:prSet presAssocID="{46262E10-9858-42C1-9B04-089D5E1E102B}" presName="sibTrans" presStyleCnt="0"/>
      <dgm:spPr/>
    </dgm:pt>
    <dgm:pt modelId="{9D254102-4DAF-45B9-8015-3D8B23AE4AFF}" type="pres">
      <dgm:prSet presAssocID="{2611F332-A80A-4A12-B1F2-2B7489A1169D}" presName="node" presStyleLbl="node1" presStyleIdx="4" presStyleCnt="5">
        <dgm:presLayoutVars>
          <dgm:bulletEnabled val="1"/>
        </dgm:presLayoutVars>
      </dgm:prSet>
      <dgm:spPr/>
      <dgm:t>
        <a:bodyPr/>
        <a:lstStyle/>
        <a:p>
          <a:endParaRPr lang="en-US"/>
        </a:p>
      </dgm:t>
    </dgm:pt>
  </dgm:ptLst>
  <dgm:cxnLst>
    <dgm:cxn modelId="{21E13A0A-9352-491F-9AA3-3841BFA18850}" srcId="{3DE9E547-3C66-4E5D-9D07-0515EED2B913}" destId="{CFC74AF8-E98E-4C50-B442-CFF4B754C2C6}" srcOrd="3" destOrd="0" parTransId="{21687971-C13D-487C-857C-5F79E59DEA7B}" sibTransId="{46262E10-9858-42C1-9B04-089D5E1E102B}"/>
    <dgm:cxn modelId="{59F429D9-29E5-4229-AAA4-A82903564511}" srcId="{3DE9E547-3C66-4E5D-9D07-0515EED2B913}" destId="{1AC6442E-7997-4DC1-9602-723C768F162A}" srcOrd="2" destOrd="0" parTransId="{14FDAF57-2211-4368-857D-5533611BA68D}" sibTransId="{02DF7D45-0222-4077-94D2-70C68D943429}"/>
    <dgm:cxn modelId="{AA1A67D5-5569-42A6-B967-7ED0F56B299B}" type="presOf" srcId="{C4C0D462-77E5-40DF-9039-96F137C2E29A}" destId="{5C96D99B-1FEB-4A06-9928-EDF31995B665}" srcOrd="0" destOrd="0" presId="urn:microsoft.com/office/officeart/2005/8/layout/default#11"/>
    <dgm:cxn modelId="{096C3319-715C-4993-A42D-C592C60D572A}" type="presOf" srcId="{1AC6442E-7997-4DC1-9602-723C768F162A}" destId="{ACC8B2AB-0B8E-49BE-905F-B8C9D4EA7250}" srcOrd="0" destOrd="0" presId="urn:microsoft.com/office/officeart/2005/8/layout/default#11"/>
    <dgm:cxn modelId="{A527A45F-025C-49A4-916B-C31256EE59AC}" srcId="{3DE9E547-3C66-4E5D-9D07-0515EED2B913}" destId="{C4C0D462-77E5-40DF-9039-96F137C2E29A}" srcOrd="1" destOrd="0" parTransId="{89805DE9-0C16-4A8C-8361-9B4F122176E3}" sibTransId="{AB7FF162-2769-4358-AFDC-FE2D9D75C9E8}"/>
    <dgm:cxn modelId="{70E0206B-0B76-435E-8661-98D7100EC40F}" srcId="{3DE9E547-3C66-4E5D-9D07-0515EED2B913}" destId="{2611F332-A80A-4A12-B1F2-2B7489A1169D}" srcOrd="4" destOrd="0" parTransId="{ED8DC7FE-5238-489E-A269-FF606D04F2D6}" sibTransId="{E489E06F-45F7-4BC0-94E9-702C30675189}"/>
    <dgm:cxn modelId="{757CA8AF-7DC0-4502-9C8E-A50E50F58AD6}" type="presOf" srcId="{3DE9E547-3C66-4E5D-9D07-0515EED2B913}" destId="{46A1C575-DE29-4021-A28C-E1E7FA78085E}" srcOrd="0" destOrd="0" presId="urn:microsoft.com/office/officeart/2005/8/layout/default#11"/>
    <dgm:cxn modelId="{0FA234FA-EABA-4C9E-8219-AC76191E3FFF}" type="presOf" srcId="{F9022B54-68C2-4973-9A00-460029290542}" destId="{E43CDCF3-D5B2-4556-A6FF-1FBA940E878F}" srcOrd="0" destOrd="0" presId="urn:microsoft.com/office/officeart/2005/8/layout/default#11"/>
    <dgm:cxn modelId="{A36A33C9-5EC3-4472-82B9-956D1373C0B4}" srcId="{3DE9E547-3C66-4E5D-9D07-0515EED2B913}" destId="{F9022B54-68C2-4973-9A00-460029290542}" srcOrd="0" destOrd="0" parTransId="{0EBC0F7C-C083-479E-822C-AA3F278D062A}" sibTransId="{AEC43A17-FDDC-4261-BB01-B6005B7A4552}"/>
    <dgm:cxn modelId="{AE9AB358-4E99-4398-B7F4-807E9F84980B}" type="presOf" srcId="{CFC74AF8-E98E-4C50-B442-CFF4B754C2C6}" destId="{5090EF0D-A876-4369-A720-99B29BC1BBA4}" srcOrd="0" destOrd="0" presId="urn:microsoft.com/office/officeart/2005/8/layout/default#11"/>
    <dgm:cxn modelId="{AD5F6A1E-FFF9-4706-A4E6-850E4C9D8A52}" type="presOf" srcId="{2611F332-A80A-4A12-B1F2-2B7489A1169D}" destId="{9D254102-4DAF-45B9-8015-3D8B23AE4AFF}" srcOrd="0" destOrd="0" presId="urn:microsoft.com/office/officeart/2005/8/layout/default#11"/>
    <dgm:cxn modelId="{DD994A4B-D368-438C-9200-65724737042D}" type="presParOf" srcId="{46A1C575-DE29-4021-A28C-E1E7FA78085E}" destId="{E43CDCF3-D5B2-4556-A6FF-1FBA940E878F}" srcOrd="0" destOrd="0" presId="urn:microsoft.com/office/officeart/2005/8/layout/default#11"/>
    <dgm:cxn modelId="{C5F03F0F-02BA-4C06-8BE1-5E37175E02EF}" type="presParOf" srcId="{46A1C575-DE29-4021-A28C-E1E7FA78085E}" destId="{54066D3B-676A-41CA-98B3-C0905E22B6EF}" srcOrd="1" destOrd="0" presId="urn:microsoft.com/office/officeart/2005/8/layout/default#11"/>
    <dgm:cxn modelId="{672D9CC7-9E58-4EFE-AC36-B16CE15C9176}" type="presParOf" srcId="{46A1C575-DE29-4021-A28C-E1E7FA78085E}" destId="{5C96D99B-1FEB-4A06-9928-EDF31995B665}" srcOrd="2" destOrd="0" presId="urn:microsoft.com/office/officeart/2005/8/layout/default#11"/>
    <dgm:cxn modelId="{FD101C62-F637-4215-A0CB-BD9C6191BADB}" type="presParOf" srcId="{46A1C575-DE29-4021-A28C-E1E7FA78085E}" destId="{B0BADA6C-F0C5-4F5E-81F4-B2D7C49E42E3}" srcOrd="3" destOrd="0" presId="urn:microsoft.com/office/officeart/2005/8/layout/default#11"/>
    <dgm:cxn modelId="{9ACE7133-7808-46BF-A291-C8251BA6D608}" type="presParOf" srcId="{46A1C575-DE29-4021-A28C-E1E7FA78085E}" destId="{ACC8B2AB-0B8E-49BE-905F-B8C9D4EA7250}" srcOrd="4" destOrd="0" presId="urn:microsoft.com/office/officeart/2005/8/layout/default#11"/>
    <dgm:cxn modelId="{D9C87275-84DA-4B21-B455-034C92AC5EE5}" type="presParOf" srcId="{46A1C575-DE29-4021-A28C-E1E7FA78085E}" destId="{A4C62E0E-09D7-4719-9AFA-1727ECB486F0}" srcOrd="5" destOrd="0" presId="urn:microsoft.com/office/officeart/2005/8/layout/default#11"/>
    <dgm:cxn modelId="{ED915F13-4CAA-4D2B-9FBA-20A041317BA2}" type="presParOf" srcId="{46A1C575-DE29-4021-A28C-E1E7FA78085E}" destId="{5090EF0D-A876-4369-A720-99B29BC1BBA4}" srcOrd="6" destOrd="0" presId="urn:microsoft.com/office/officeart/2005/8/layout/default#11"/>
    <dgm:cxn modelId="{9924EE56-ED5F-4D7C-8118-5D69CF6963C7}" type="presParOf" srcId="{46A1C575-DE29-4021-A28C-E1E7FA78085E}" destId="{A227B66A-049C-46AB-A25C-2B9A1E5DEE8B}" srcOrd="7" destOrd="0" presId="urn:microsoft.com/office/officeart/2005/8/layout/default#11"/>
    <dgm:cxn modelId="{9FD11DB8-BEDE-4F26-9378-4BBD4F85CDFA}" type="presParOf" srcId="{46A1C575-DE29-4021-A28C-E1E7FA78085E}" destId="{9D254102-4DAF-45B9-8015-3D8B23AE4AFF}" srcOrd="8" destOrd="0" presId="urn:microsoft.com/office/officeart/2005/8/layout/defaul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C15C7-9BC5-433D-92A7-BCC39A2CC830}" type="doc">
      <dgm:prSet loTypeId="urn:microsoft.com/office/officeart/2005/8/layout/default#19" loCatId="list" qsTypeId="urn:microsoft.com/office/officeart/2005/8/quickstyle/simple5" qsCatId="simple" csTypeId="urn:microsoft.com/office/officeart/2005/8/colors/accent4_3" csCatId="accent4" phldr="1"/>
      <dgm:spPr/>
      <dgm:t>
        <a:bodyPr/>
        <a:lstStyle/>
        <a:p>
          <a:endParaRPr lang="en-US"/>
        </a:p>
      </dgm:t>
    </dgm:pt>
    <dgm:pt modelId="{D106D101-98E2-4ADD-B050-08FB6FD9C7E3}">
      <dgm:prSet phldrT="[Text]"/>
      <dgm:spPr/>
      <dgm:t>
        <a:bodyPr/>
        <a:lstStyle/>
        <a:p>
          <a:r>
            <a:rPr lang="en-US" dirty="0" smtClean="0"/>
            <a:t>Identify the uses of personal interest applications</a:t>
          </a:r>
          <a:endParaRPr lang="en-US" dirty="0"/>
        </a:p>
      </dgm:t>
    </dgm:pt>
    <dgm:pt modelId="{685FBDA6-CC85-496D-A170-BC99493577D0}" type="parTrans" cxnId="{F6B034F9-891C-437A-8AF1-AD1C485BC557}">
      <dgm:prSet/>
      <dgm:spPr/>
      <dgm:t>
        <a:bodyPr/>
        <a:lstStyle/>
        <a:p>
          <a:endParaRPr lang="en-US"/>
        </a:p>
      </dgm:t>
    </dgm:pt>
    <dgm:pt modelId="{1B976BB2-06E8-4BEE-A370-A1865A421EA8}" type="sibTrans" cxnId="{F6B034F9-891C-437A-8AF1-AD1C485BC557}">
      <dgm:prSet/>
      <dgm:spPr/>
      <dgm:t>
        <a:bodyPr/>
        <a:lstStyle/>
        <a:p>
          <a:endParaRPr lang="en-US"/>
        </a:p>
      </dgm:t>
    </dgm:pt>
    <dgm:pt modelId="{05596BCF-220B-47CF-8D5A-61202DB620F9}">
      <dgm:prSet phldrT="[Text]"/>
      <dgm:spPr/>
      <dgm:t>
        <a:bodyPr/>
        <a:lstStyle/>
        <a:p>
          <a:r>
            <a:rPr lang="en-US" dirty="0" smtClean="0"/>
            <a:t>Identify the purpose of software used in communications</a:t>
          </a:r>
          <a:endParaRPr lang="en-US" dirty="0"/>
        </a:p>
      </dgm:t>
    </dgm:pt>
    <dgm:pt modelId="{4898B7C5-1181-4C9D-B5F7-D7CBE84E7B5F}" type="parTrans" cxnId="{27A50E9D-B38C-4372-9ECF-6C0CD6765E71}">
      <dgm:prSet/>
      <dgm:spPr/>
      <dgm:t>
        <a:bodyPr/>
        <a:lstStyle/>
        <a:p>
          <a:endParaRPr lang="en-US"/>
        </a:p>
      </dgm:t>
    </dgm:pt>
    <dgm:pt modelId="{3681D6C9-8829-45D0-AC0F-C841D84D7E72}" type="sibTrans" cxnId="{27A50E9D-B38C-4372-9ECF-6C0CD6765E71}">
      <dgm:prSet/>
      <dgm:spPr/>
      <dgm:t>
        <a:bodyPr/>
        <a:lstStyle/>
        <a:p>
          <a:endParaRPr lang="en-US"/>
        </a:p>
      </dgm:t>
    </dgm:pt>
    <dgm:pt modelId="{31E5B2A4-177E-44C9-8F35-1748B1B46618}">
      <dgm:prSet phldrT="[Text]"/>
      <dgm:spPr/>
      <dgm:t>
        <a:bodyPr/>
        <a:lstStyle/>
        <a:p>
          <a:r>
            <a:rPr lang="en-US" dirty="0" smtClean="0"/>
            <a:t>Identify the key features of security tools</a:t>
          </a:r>
          <a:endParaRPr lang="en-US" dirty="0"/>
        </a:p>
      </dgm:t>
    </dgm:pt>
    <dgm:pt modelId="{33FAC8D5-FE07-41D1-8873-39FF45A55C58}" type="parTrans" cxnId="{4BFC8F44-1D92-40BB-A061-C13D18B11235}">
      <dgm:prSet/>
      <dgm:spPr/>
      <dgm:t>
        <a:bodyPr/>
        <a:lstStyle/>
        <a:p>
          <a:endParaRPr lang="en-US"/>
        </a:p>
      </dgm:t>
    </dgm:pt>
    <dgm:pt modelId="{B505C58D-CAB0-45E6-A797-71D734D86303}" type="sibTrans" cxnId="{4BFC8F44-1D92-40BB-A061-C13D18B11235}">
      <dgm:prSet/>
      <dgm:spPr/>
      <dgm:t>
        <a:bodyPr/>
        <a:lstStyle/>
        <a:p>
          <a:endParaRPr lang="en-US"/>
        </a:p>
      </dgm:t>
    </dgm:pt>
    <dgm:pt modelId="{EE133CE6-4E50-42F5-BE82-4A9A42394F04}">
      <dgm:prSet phldrT="[Text]"/>
      <dgm:spPr/>
      <dgm:t>
        <a:bodyPr/>
        <a:lstStyle/>
        <a:p>
          <a:r>
            <a:rPr lang="en-US" dirty="0" smtClean="0"/>
            <a:t>Identify the key features of file, disk, and system management tools</a:t>
          </a:r>
          <a:endParaRPr lang="en-US" dirty="0"/>
        </a:p>
      </dgm:t>
    </dgm:pt>
    <dgm:pt modelId="{642B815D-18A5-4A6D-9A65-5B29B0BF1855}" type="parTrans" cxnId="{F77E7DBE-1D4A-4662-975A-BADCB629382C}">
      <dgm:prSet/>
      <dgm:spPr/>
      <dgm:t>
        <a:bodyPr/>
        <a:lstStyle/>
        <a:p>
          <a:endParaRPr lang="en-US"/>
        </a:p>
      </dgm:t>
    </dgm:pt>
    <dgm:pt modelId="{3C6D9E5D-1064-4117-BA4D-5B3609505E5A}" type="sibTrans" cxnId="{F77E7DBE-1D4A-4662-975A-BADCB629382C}">
      <dgm:prSet/>
      <dgm:spPr/>
      <dgm:t>
        <a:bodyPr/>
        <a:lstStyle/>
        <a:p>
          <a:endParaRPr lang="en-US"/>
        </a:p>
      </dgm:t>
    </dgm:pt>
    <dgm:pt modelId="{0283AAF8-8E6B-4228-934C-18F9A9076AC0}" type="pres">
      <dgm:prSet presAssocID="{3DBC15C7-9BC5-433D-92A7-BCC39A2CC830}" presName="diagram" presStyleCnt="0">
        <dgm:presLayoutVars>
          <dgm:dir/>
          <dgm:resizeHandles val="exact"/>
        </dgm:presLayoutVars>
      </dgm:prSet>
      <dgm:spPr/>
      <dgm:t>
        <a:bodyPr/>
        <a:lstStyle/>
        <a:p>
          <a:endParaRPr lang="en-US"/>
        </a:p>
      </dgm:t>
    </dgm:pt>
    <dgm:pt modelId="{2C05064A-AF3B-4300-BA44-77588901B427}" type="pres">
      <dgm:prSet presAssocID="{D106D101-98E2-4ADD-B050-08FB6FD9C7E3}" presName="node" presStyleLbl="node1" presStyleIdx="0" presStyleCnt="4">
        <dgm:presLayoutVars>
          <dgm:bulletEnabled val="1"/>
        </dgm:presLayoutVars>
      </dgm:prSet>
      <dgm:spPr/>
      <dgm:t>
        <a:bodyPr/>
        <a:lstStyle/>
        <a:p>
          <a:endParaRPr lang="en-US"/>
        </a:p>
      </dgm:t>
    </dgm:pt>
    <dgm:pt modelId="{EDCDCE41-86BA-475A-A518-EA8E02F91814}" type="pres">
      <dgm:prSet presAssocID="{1B976BB2-06E8-4BEE-A370-A1865A421EA8}" presName="sibTrans" presStyleCnt="0"/>
      <dgm:spPr/>
    </dgm:pt>
    <dgm:pt modelId="{1CE3F0C8-1E0D-4F3A-BEE9-57D73BDE751C}" type="pres">
      <dgm:prSet presAssocID="{05596BCF-220B-47CF-8D5A-61202DB620F9}" presName="node" presStyleLbl="node1" presStyleIdx="1" presStyleCnt="4">
        <dgm:presLayoutVars>
          <dgm:bulletEnabled val="1"/>
        </dgm:presLayoutVars>
      </dgm:prSet>
      <dgm:spPr/>
      <dgm:t>
        <a:bodyPr/>
        <a:lstStyle/>
        <a:p>
          <a:endParaRPr lang="en-US"/>
        </a:p>
      </dgm:t>
    </dgm:pt>
    <dgm:pt modelId="{75FF1FAA-6E9E-4E37-901A-29CA04B98308}" type="pres">
      <dgm:prSet presAssocID="{3681D6C9-8829-45D0-AC0F-C841D84D7E72}" presName="sibTrans" presStyleCnt="0"/>
      <dgm:spPr/>
    </dgm:pt>
    <dgm:pt modelId="{CBB38631-7D81-4A3F-9651-0D3BA7EEFAED}" type="pres">
      <dgm:prSet presAssocID="{31E5B2A4-177E-44C9-8F35-1748B1B46618}" presName="node" presStyleLbl="node1" presStyleIdx="2" presStyleCnt="4">
        <dgm:presLayoutVars>
          <dgm:bulletEnabled val="1"/>
        </dgm:presLayoutVars>
      </dgm:prSet>
      <dgm:spPr/>
      <dgm:t>
        <a:bodyPr/>
        <a:lstStyle/>
        <a:p>
          <a:endParaRPr lang="en-US"/>
        </a:p>
      </dgm:t>
    </dgm:pt>
    <dgm:pt modelId="{043DB20C-1C37-4419-AAB5-82B8C33DE5B8}" type="pres">
      <dgm:prSet presAssocID="{B505C58D-CAB0-45E6-A797-71D734D86303}" presName="sibTrans" presStyleCnt="0"/>
      <dgm:spPr/>
    </dgm:pt>
    <dgm:pt modelId="{19380774-8DA3-4F81-9644-E91F65F696DA}" type="pres">
      <dgm:prSet presAssocID="{EE133CE6-4E50-42F5-BE82-4A9A42394F04}" presName="node" presStyleLbl="node1" presStyleIdx="3" presStyleCnt="4">
        <dgm:presLayoutVars>
          <dgm:bulletEnabled val="1"/>
        </dgm:presLayoutVars>
      </dgm:prSet>
      <dgm:spPr/>
      <dgm:t>
        <a:bodyPr/>
        <a:lstStyle/>
        <a:p>
          <a:endParaRPr lang="en-US"/>
        </a:p>
      </dgm:t>
    </dgm:pt>
  </dgm:ptLst>
  <dgm:cxnLst>
    <dgm:cxn modelId="{F6B034F9-891C-437A-8AF1-AD1C485BC557}" srcId="{3DBC15C7-9BC5-433D-92A7-BCC39A2CC830}" destId="{D106D101-98E2-4ADD-B050-08FB6FD9C7E3}" srcOrd="0" destOrd="0" parTransId="{685FBDA6-CC85-496D-A170-BC99493577D0}" sibTransId="{1B976BB2-06E8-4BEE-A370-A1865A421EA8}"/>
    <dgm:cxn modelId="{E2EA1389-66CF-4777-8432-18093E464D7C}" type="presOf" srcId="{05596BCF-220B-47CF-8D5A-61202DB620F9}" destId="{1CE3F0C8-1E0D-4F3A-BEE9-57D73BDE751C}" srcOrd="0" destOrd="0" presId="urn:microsoft.com/office/officeart/2005/8/layout/default#19"/>
    <dgm:cxn modelId="{17EC13E8-32BF-4CFA-BDDA-A0045B6EF27C}" type="presOf" srcId="{D106D101-98E2-4ADD-B050-08FB6FD9C7E3}" destId="{2C05064A-AF3B-4300-BA44-77588901B427}" srcOrd="0" destOrd="0" presId="urn:microsoft.com/office/officeart/2005/8/layout/default#19"/>
    <dgm:cxn modelId="{27A50E9D-B38C-4372-9ECF-6C0CD6765E71}" srcId="{3DBC15C7-9BC5-433D-92A7-BCC39A2CC830}" destId="{05596BCF-220B-47CF-8D5A-61202DB620F9}" srcOrd="1" destOrd="0" parTransId="{4898B7C5-1181-4C9D-B5F7-D7CBE84E7B5F}" sibTransId="{3681D6C9-8829-45D0-AC0F-C841D84D7E72}"/>
    <dgm:cxn modelId="{5D5713FE-503B-4299-BE0D-F305F9E2238B}" type="presOf" srcId="{31E5B2A4-177E-44C9-8F35-1748B1B46618}" destId="{CBB38631-7D81-4A3F-9651-0D3BA7EEFAED}" srcOrd="0" destOrd="0" presId="urn:microsoft.com/office/officeart/2005/8/layout/default#19"/>
    <dgm:cxn modelId="{4BFC8F44-1D92-40BB-A061-C13D18B11235}" srcId="{3DBC15C7-9BC5-433D-92A7-BCC39A2CC830}" destId="{31E5B2A4-177E-44C9-8F35-1748B1B46618}" srcOrd="2" destOrd="0" parTransId="{33FAC8D5-FE07-41D1-8873-39FF45A55C58}" sibTransId="{B505C58D-CAB0-45E6-A797-71D734D86303}"/>
    <dgm:cxn modelId="{6BC7B9B6-68B9-41F6-ACD3-F6C07B19BA2A}" type="presOf" srcId="{EE133CE6-4E50-42F5-BE82-4A9A42394F04}" destId="{19380774-8DA3-4F81-9644-E91F65F696DA}" srcOrd="0" destOrd="0" presId="urn:microsoft.com/office/officeart/2005/8/layout/default#19"/>
    <dgm:cxn modelId="{1330402C-E2AE-4B6A-B68D-1AA435CD8DA4}" type="presOf" srcId="{3DBC15C7-9BC5-433D-92A7-BCC39A2CC830}" destId="{0283AAF8-8E6B-4228-934C-18F9A9076AC0}" srcOrd="0" destOrd="0" presId="urn:microsoft.com/office/officeart/2005/8/layout/default#19"/>
    <dgm:cxn modelId="{F77E7DBE-1D4A-4662-975A-BADCB629382C}" srcId="{3DBC15C7-9BC5-433D-92A7-BCC39A2CC830}" destId="{EE133CE6-4E50-42F5-BE82-4A9A42394F04}" srcOrd="3" destOrd="0" parTransId="{642B815D-18A5-4A6D-9A65-5B29B0BF1855}" sibTransId="{3C6D9E5D-1064-4117-BA4D-5B3609505E5A}"/>
    <dgm:cxn modelId="{380ABCB5-CBA2-4E36-8F46-5E0B48A17526}" type="presParOf" srcId="{0283AAF8-8E6B-4228-934C-18F9A9076AC0}" destId="{2C05064A-AF3B-4300-BA44-77588901B427}" srcOrd="0" destOrd="0" presId="urn:microsoft.com/office/officeart/2005/8/layout/default#19"/>
    <dgm:cxn modelId="{294D1488-1E09-45AA-A43B-7D9AFB7BFB1A}" type="presParOf" srcId="{0283AAF8-8E6B-4228-934C-18F9A9076AC0}" destId="{EDCDCE41-86BA-475A-A518-EA8E02F91814}" srcOrd="1" destOrd="0" presId="urn:microsoft.com/office/officeart/2005/8/layout/default#19"/>
    <dgm:cxn modelId="{B24B104F-7F9E-4F20-AC8C-6D2D373E9968}" type="presParOf" srcId="{0283AAF8-8E6B-4228-934C-18F9A9076AC0}" destId="{1CE3F0C8-1E0D-4F3A-BEE9-57D73BDE751C}" srcOrd="2" destOrd="0" presId="urn:microsoft.com/office/officeart/2005/8/layout/default#19"/>
    <dgm:cxn modelId="{48E6FF7B-16B3-4A70-BF9C-E34EC4DC9B9A}" type="presParOf" srcId="{0283AAF8-8E6B-4228-934C-18F9A9076AC0}" destId="{75FF1FAA-6E9E-4E37-901A-29CA04B98308}" srcOrd="3" destOrd="0" presId="urn:microsoft.com/office/officeart/2005/8/layout/default#19"/>
    <dgm:cxn modelId="{77837926-06C1-4CF4-A756-04CF98327D2A}" type="presParOf" srcId="{0283AAF8-8E6B-4228-934C-18F9A9076AC0}" destId="{CBB38631-7D81-4A3F-9651-0D3BA7EEFAED}" srcOrd="4" destOrd="0" presId="urn:microsoft.com/office/officeart/2005/8/layout/default#19"/>
    <dgm:cxn modelId="{166473FF-0C3E-4487-B592-7921B2318CB0}" type="presParOf" srcId="{0283AAF8-8E6B-4228-934C-18F9A9076AC0}" destId="{043DB20C-1C37-4419-AAB5-82B8C33DE5B8}" srcOrd="5" destOrd="0" presId="urn:microsoft.com/office/officeart/2005/8/layout/default#19"/>
    <dgm:cxn modelId="{6ECB65B3-7522-4829-9C69-9ABC321B40A3}" type="presParOf" srcId="{0283AAF8-8E6B-4228-934C-18F9A9076AC0}" destId="{19380774-8DA3-4F81-9644-E91F65F696DA}" srcOrd="6" destOrd="0" presId="urn:microsoft.com/office/officeart/2005/8/layout/default#1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D07884-CF2C-4CB3-A8D1-733408CD2F45}" type="doc">
      <dgm:prSet loTypeId="urn:microsoft.com/office/officeart/2005/8/layout/default#10" loCatId="list" qsTypeId="urn:microsoft.com/office/officeart/2005/8/quickstyle/simple5" qsCatId="simple" csTypeId="urn:microsoft.com/office/officeart/2005/8/colors/accent4_3" csCatId="accent4" phldr="1"/>
      <dgm:spPr/>
      <dgm:t>
        <a:bodyPr/>
        <a:lstStyle/>
        <a:p>
          <a:endParaRPr lang="en-US"/>
        </a:p>
      </dgm:t>
    </dgm:pt>
    <dgm:pt modelId="{E49EE194-B242-4BDB-B5B1-A012A63FF4F2}">
      <dgm:prSet phldrT="[Text]"/>
      <dgm:spPr/>
      <dgm:t>
        <a:bodyPr/>
        <a:lstStyle/>
        <a:p>
          <a:r>
            <a:rPr lang="en-US" dirty="0" smtClean="0"/>
            <a:t>Retail</a:t>
          </a:r>
          <a:endParaRPr lang="en-US" dirty="0"/>
        </a:p>
      </dgm:t>
    </dgm:pt>
    <dgm:pt modelId="{C6EF8E23-7912-42AC-BEA5-C2DFA4F0EBD4}" type="parTrans" cxnId="{40E45CFC-18E2-44DF-917F-2D41326F4DDB}">
      <dgm:prSet/>
      <dgm:spPr/>
      <dgm:t>
        <a:bodyPr/>
        <a:lstStyle/>
        <a:p>
          <a:endParaRPr lang="en-US"/>
        </a:p>
      </dgm:t>
    </dgm:pt>
    <dgm:pt modelId="{934A60B9-0231-4D19-8602-C1B25D8D3C72}" type="sibTrans" cxnId="{40E45CFC-18E2-44DF-917F-2D41326F4DDB}">
      <dgm:prSet/>
      <dgm:spPr/>
      <dgm:t>
        <a:bodyPr/>
        <a:lstStyle/>
        <a:p>
          <a:endParaRPr lang="en-US"/>
        </a:p>
      </dgm:t>
    </dgm:pt>
    <dgm:pt modelId="{0C7E4427-0282-4832-B1F3-2C93670C5440}">
      <dgm:prSet phldrT="[Text]"/>
      <dgm:spPr/>
      <dgm:t>
        <a:bodyPr/>
        <a:lstStyle/>
        <a:p>
          <a:r>
            <a:rPr lang="en-US" dirty="0" smtClean="0"/>
            <a:t>Shareware</a:t>
          </a:r>
          <a:endParaRPr lang="en-US" dirty="0"/>
        </a:p>
      </dgm:t>
    </dgm:pt>
    <dgm:pt modelId="{0473747F-95E5-4099-A598-AF161D065620}" type="parTrans" cxnId="{CBDD4252-40DD-4D46-9E1E-38318EADB0CC}">
      <dgm:prSet/>
      <dgm:spPr/>
      <dgm:t>
        <a:bodyPr/>
        <a:lstStyle/>
        <a:p>
          <a:endParaRPr lang="en-US"/>
        </a:p>
      </dgm:t>
    </dgm:pt>
    <dgm:pt modelId="{BAB0E2B4-8C2A-418B-ABDA-96ADB577707A}" type="sibTrans" cxnId="{CBDD4252-40DD-4D46-9E1E-38318EADB0CC}">
      <dgm:prSet/>
      <dgm:spPr/>
      <dgm:t>
        <a:bodyPr/>
        <a:lstStyle/>
        <a:p>
          <a:endParaRPr lang="en-US"/>
        </a:p>
      </dgm:t>
    </dgm:pt>
    <dgm:pt modelId="{EA10A3E8-BBDA-49B5-82D0-6E91FEF2D43F}">
      <dgm:prSet phldrT="[Text]"/>
      <dgm:spPr/>
      <dgm:t>
        <a:bodyPr/>
        <a:lstStyle/>
        <a:p>
          <a:r>
            <a:rPr lang="en-US" dirty="0" smtClean="0"/>
            <a:t>Custom</a:t>
          </a:r>
          <a:endParaRPr lang="en-US" dirty="0"/>
        </a:p>
      </dgm:t>
    </dgm:pt>
    <dgm:pt modelId="{0DCDF45A-8522-41CD-BC11-F76FB1CCE6CF}" type="parTrans" cxnId="{671F8ECD-E23E-4EFC-8A98-ACD588E79844}">
      <dgm:prSet/>
      <dgm:spPr/>
      <dgm:t>
        <a:bodyPr/>
        <a:lstStyle/>
        <a:p>
          <a:endParaRPr lang="en-US"/>
        </a:p>
      </dgm:t>
    </dgm:pt>
    <dgm:pt modelId="{B52F5A71-250E-4A22-B9F7-E41CED67A623}" type="sibTrans" cxnId="{671F8ECD-E23E-4EFC-8A98-ACD588E79844}">
      <dgm:prSet/>
      <dgm:spPr/>
      <dgm:t>
        <a:bodyPr/>
        <a:lstStyle/>
        <a:p>
          <a:endParaRPr lang="en-US"/>
        </a:p>
      </dgm:t>
    </dgm:pt>
    <dgm:pt modelId="{8A847B6C-CCB9-4FF3-8F9C-C8A8748DC264}">
      <dgm:prSet phldrT="[Text]"/>
      <dgm:spPr/>
      <dgm:t>
        <a:bodyPr/>
        <a:lstStyle/>
        <a:p>
          <a:r>
            <a:rPr lang="en-US" dirty="0" smtClean="0"/>
            <a:t>Web app</a:t>
          </a:r>
          <a:endParaRPr lang="en-US" dirty="0"/>
        </a:p>
      </dgm:t>
    </dgm:pt>
    <dgm:pt modelId="{C216E628-00C8-423C-93C8-B0644674B47A}" type="parTrans" cxnId="{BC97031A-DC07-4C0F-859B-23528567612E}">
      <dgm:prSet/>
      <dgm:spPr/>
      <dgm:t>
        <a:bodyPr/>
        <a:lstStyle/>
        <a:p>
          <a:endParaRPr lang="en-US"/>
        </a:p>
      </dgm:t>
    </dgm:pt>
    <dgm:pt modelId="{5FEB593F-4695-46E7-9ABC-622D385318D5}" type="sibTrans" cxnId="{BC97031A-DC07-4C0F-859B-23528567612E}">
      <dgm:prSet/>
      <dgm:spPr/>
      <dgm:t>
        <a:bodyPr/>
        <a:lstStyle/>
        <a:p>
          <a:endParaRPr lang="en-US"/>
        </a:p>
      </dgm:t>
    </dgm:pt>
    <dgm:pt modelId="{FC2D7A04-DE60-4F05-A40D-CED7663FA027}">
      <dgm:prSet phldrT="[Text]"/>
      <dgm:spPr/>
      <dgm:t>
        <a:bodyPr/>
        <a:lstStyle/>
        <a:p>
          <a:r>
            <a:rPr lang="en-US" dirty="0" smtClean="0"/>
            <a:t>Mobile app</a:t>
          </a:r>
          <a:endParaRPr lang="en-US" dirty="0"/>
        </a:p>
      </dgm:t>
    </dgm:pt>
    <dgm:pt modelId="{92D7AC47-6712-453A-971C-BABB8487C2C5}" type="parTrans" cxnId="{6A5BE158-5F39-4433-8D39-6ED3ACAC8450}">
      <dgm:prSet/>
      <dgm:spPr/>
      <dgm:t>
        <a:bodyPr/>
        <a:lstStyle/>
        <a:p>
          <a:endParaRPr lang="en-US"/>
        </a:p>
      </dgm:t>
    </dgm:pt>
    <dgm:pt modelId="{FD8F8B7E-A7D3-430F-BD87-6AE2B39E0E51}" type="sibTrans" cxnId="{6A5BE158-5F39-4433-8D39-6ED3ACAC8450}">
      <dgm:prSet/>
      <dgm:spPr/>
      <dgm:t>
        <a:bodyPr/>
        <a:lstStyle/>
        <a:p>
          <a:endParaRPr lang="en-US"/>
        </a:p>
      </dgm:t>
    </dgm:pt>
    <dgm:pt modelId="{31E64F6A-02AF-40B1-92F1-CC2DC9663587}">
      <dgm:prSet phldrT="[Text]"/>
      <dgm:spPr/>
      <dgm:t>
        <a:bodyPr/>
        <a:lstStyle/>
        <a:p>
          <a:r>
            <a:rPr lang="en-US" dirty="0" smtClean="0"/>
            <a:t>Mobile web app</a:t>
          </a:r>
          <a:endParaRPr lang="en-US" dirty="0"/>
        </a:p>
      </dgm:t>
    </dgm:pt>
    <dgm:pt modelId="{047A8C1C-FCA8-4977-A05C-FDFDD1462E55}" type="parTrans" cxnId="{22DF70E0-7470-4DDB-812A-A374D3C31D29}">
      <dgm:prSet/>
      <dgm:spPr/>
      <dgm:t>
        <a:bodyPr/>
        <a:lstStyle/>
        <a:p>
          <a:endParaRPr lang="en-US"/>
        </a:p>
      </dgm:t>
    </dgm:pt>
    <dgm:pt modelId="{46959A67-B643-42DB-9741-0BE9C709F810}" type="sibTrans" cxnId="{22DF70E0-7470-4DDB-812A-A374D3C31D29}">
      <dgm:prSet/>
      <dgm:spPr/>
      <dgm:t>
        <a:bodyPr/>
        <a:lstStyle/>
        <a:p>
          <a:endParaRPr lang="en-US"/>
        </a:p>
      </dgm:t>
    </dgm:pt>
    <dgm:pt modelId="{2E2ADE3D-811B-4832-9BA4-99D090B50D78}">
      <dgm:prSet phldrT="[Text]"/>
      <dgm:spPr/>
      <dgm:t>
        <a:bodyPr/>
        <a:lstStyle/>
        <a:p>
          <a:r>
            <a:rPr lang="en-US" dirty="0" smtClean="0"/>
            <a:t>Freeware</a:t>
          </a:r>
          <a:endParaRPr lang="en-US" dirty="0"/>
        </a:p>
      </dgm:t>
    </dgm:pt>
    <dgm:pt modelId="{2182F4DB-E1BB-43DC-94FA-C7F56BDDB3A6}" type="parTrans" cxnId="{65540A3D-D93F-4BF5-B3AC-CCB734E9A0A5}">
      <dgm:prSet/>
      <dgm:spPr/>
      <dgm:t>
        <a:bodyPr/>
        <a:lstStyle/>
        <a:p>
          <a:endParaRPr lang="en-US"/>
        </a:p>
      </dgm:t>
    </dgm:pt>
    <dgm:pt modelId="{131BE162-C242-446E-B235-DB7D9D76B5FF}" type="sibTrans" cxnId="{65540A3D-D93F-4BF5-B3AC-CCB734E9A0A5}">
      <dgm:prSet/>
      <dgm:spPr/>
      <dgm:t>
        <a:bodyPr/>
        <a:lstStyle/>
        <a:p>
          <a:endParaRPr lang="en-US"/>
        </a:p>
      </dgm:t>
    </dgm:pt>
    <dgm:pt modelId="{EC5476DD-F7F9-49F1-87EB-888CA4B70B17}">
      <dgm:prSet phldrT="[Text]"/>
      <dgm:spPr/>
      <dgm:t>
        <a:bodyPr/>
        <a:lstStyle/>
        <a:p>
          <a:r>
            <a:rPr lang="en-US" dirty="0" smtClean="0"/>
            <a:t>Public domain</a:t>
          </a:r>
          <a:endParaRPr lang="en-US" dirty="0"/>
        </a:p>
      </dgm:t>
    </dgm:pt>
    <dgm:pt modelId="{913E2A7B-08F8-4B02-BD5D-B35E82EA7980}" type="parTrans" cxnId="{6EF6AF68-BBAB-41F4-B496-930DB6D2A47B}">
      <dgm:prSet/>
      <dgm:spPr/>
      <dgm:t>
        <a:bodyPr/>
        <a:lstStyle/>
        <a:p>
          <a:endParaRPr lang="en-US"/>
        </a:p>
      </dgm:t>
    </dgm:pt>
    <dgm:pt modelId="{C713B261-39D7-4411-BD62-068953ABCD3F}" type="sibTrans" cxnId="{6EF6AF68-BBAB-41F4-B496-930DB6D2A47B}">
      <dgm:prSet/>
      <dgm:spPr/>
      <dgm:t>
        <a:bodyPr/>
        <a:lstStyle/>
        <a:p>
          <a:endParaRPr lang="en-US"/>
        </a:p>
      </dgm:t>
    </dgm:pt>
    <dgm:pt modelId="{269737A1-0EAC-4F24-A027-D35D1F0A96F3}">
      <dgm:prSet phldrT="[Text]"/>
      <dgm:spPr/>
      <dgm:t>
        <a:bodyPr/>
        <a:lstStyle/>
        <a:p>
          <a:r>
            <a:rPr lang="en-US" dirty="0" smtClean="0"/>
            <a:t>Open source</a:t>
          </a:r>
          <a:endParaRPr lang="en-US" dirty="0"/>
        </a:p>
      </dgm:t>
    </dgm:pt>
    <dgm:pt modelId="{A59611AF-91EA-4CE5-BC65-C1EF98ABF80D}" type="parTrans" cxnId="{98BA1B1B-CFDC-410B-901D-951C4AE7799B}">
      <dgm:prSet/>
      <dgm:spPr/>
      <dgm:t>
        <a:bodyPr/>
        <a:lstStyle/>
        <a:p>
          <a:endParaRPr lang="en-US"/>
        </a:p>
      </dgm:t>
    </dgm:pt>
    <dgm:pt modelId="{705C75F5-204F-4409-80CE-5B0BABE647E6}" type="sibTrans" cxnId="{98BA1B1B-CFDC-410B-901D-951C4AE7799B}">
      <dgm:prSet/>
      <dgm:spPr/>
      <dgm:t>
        <a:bodyPr/>
        <a:lstStyle/>
        <a:p>
          <a:endParaRPr lang="en-US"/>
        </a:p>
      </dgm:t>
    </dgm:pt>
    <dgm:pt modelId="{F1056D48-4826-4B6C-B493-3CA155E8926A}" type="pres">
      <dgm:prSet presAssocID="{69D07884-CF2C-4CB3-A8D1-733408CD2F45}" presName="diagram" presStyleCnt="0">
        <dgm:presLayoutVars>
          <dgm:dir/>
          <dgm:resizeHandles val="exact"/>
        </dgm:presLayoutVars>
      </dgm:prSet>
      <dgm:spPr/>
      <dgm:t>
        <a:bodyPr/>
        <a:lstStyle/>
        <a:p>
          <a:endParaRPr lang="en-US"/>
        </a:p>
      </dgm:t>
    </dgm:pt>
    <dgm:pt modelId="{50586924-BEDD-425F-A909-613CBAEF2D08}" type="pres">
      <dgm:prSet presAssocID="{E49EE194-B242-4BDB-B5B1-A012A63FF4F2}" presName="node" presStyleLbl="node1" presStyleIdx="0" presStyleCnt="9">
        <dgm:presLayoutVars>
          <dgm:bulletEnabled val="1"/>
        </dgm:presLayoutVars>
      </dgm:prSet>
      <dgm:spPr/>
      <dgm:t>
        <a:bodyPr/>
        <a:lstStyle/>
        <a:p>
          <a:endParaRPr lang="en-US"/>
        </a:p>
      </dgm:t>
    </dgm:pt>
    <dgm:pt modelId="{4F23805B-A2EB-4355-84E6-E592BC3D129E}" type="pres">
      <dgm:prSet presAssocID="{934A60B9-0231-4D19-8602-C1B25D8D3C72}" presName="sibTrans" presStyleCnt="0"/>
      <dgm:spPr/>
    </dgm:pt>
    <dgm:pt modelId="{CF7CEF78-50BB-4E51-9126-350F2F4DBB15}" type="pres">
      <dgm:prSet presAssocID="{EA10A3E8-BBDA-49B5-82D0-6E91FEF2D43F}" presName="node" presStyleLbl="node1" presStyleIdx="1" presStyleCnt="9">
        <dgm:presLayoutVars>
          <dgm:bulletEnabled val="1"/>
        </dgm:presLayoutVars>
      </dgm:prSet>
      <dgm:spPr/>
      <dgm:t>
        <a:bodyPr/>
        <a:lstStyle/>
        <a:p>
          <a:endParaRPr lang="en-US"/>
        </a:p>
      </dgm:t>
    </dgm:pt>
    <dgm:pt modelId="{17126DE2-B205-417F-BA89-B6552E4BBF62}" type="pres">
      <dgm:prSet presAssocID="{B52F5A71-250E-4A22-B9F7-E41CED67A623}" presName="sibTrans" presStyleCnt="0"/>
      <dgm:spPr/>
    </dgm:pt>
    <dgm:pt modelId="{AF57C696-50C5-4C7E-ACAA-8C686F5C704D}" type="pres">
      <dgm:prSet presAssocID="{8A847B6C-CCB9-4FF3-8F9C-C8A8748DC264}" presName="node" presStyleLbl="node1" presStyleIdx="2" presStyleCnt="9">
        <dgm:presLayoutVars>
          <dgm:bulletEnabled val="1"/>
        </dgm:presLayoutVars>
      </dgm:prSet>
      <dgm:spPr/>
      <dgm:t>
        <a:bodyPr/>
        <a:lstStyle/>
        <a:p>
          <a:endParaRPr lang="en-US"/>
        </a:p>
      </dgm:t>
    </dgm:pt>
    <dgm:pt modelId="{A3C15657-7CD0-4697-8502-99C0C213784D}" type="pres">
      <dgm:prSet presAssocID="{5FEB593F-4695-46E7-9ABC-622D385318D5}" presName="sibTrans" presStyleCnt="0"/>
      <dgm:spPr/>
    </dgm:pt>
    <dgm:pt modelId="{CFB7A998-591D-4A13-9279-397C3C774804}" type="pres">
      <dgm:prSet presAssocID="{FC2D7A04-DE60-4F05-A40D-CED7663FA027}" presName="node" presStyleLbl="node1" presStyleIdx="3" presStyleCnt="9">
        <dgm:presLayoutVars>
          <dgm:bulletEnabled val="1"/>
        </dgm:presLayoutVars>
      </dgm:prSet>
      <dgm:spPr/>
      <dgm:t>
        <a:bodyPr/>
        <a:lstStyle/>
        <a:p>
          <a:endParaRPr lang="en-US"/>
        </a:p>
      </dgm:t>
    </dgm:pt>
    <dgm:pt modelId="{DAC2585F-8CEA-4FB5-A813-38BA69B8A49E}" type="pres">
      <dgm:prSet presAssocID="{FD8F8B7E-A7D3-430F-BD87-6AE2B39E0E51}" presName="sibTrans" presStyleCnt="0"/>
      <dgm:spPr/>
    </dgm:pt>
    <dgm:pt modelId="{EB10EDE6-5932-439D-9E06-413486571EEA}" type="pres">
      <dgm:prSet presAssocID="{31E64F6A-02AF-40B1-92F1-CC2DC9663587}" presName="node" presStyleLbl="node1" presStyleIdx="4" presStyleCnt="9">
        <dgm:presLayoutVars>
          <dgm:bulletEnabled val="1"/>
        </dgm:presLayoutVars>
      </dgm:prSet>
      <dgm:spPr/>
      <dgm:t>
        <a:bodyPr/>
        <a:lstStyle/>
        <a:p>
          <a:endParaRPr lang="en-US"/>
        </a:p>
      </dgm:t>
    </dgm:pt>
    <dgm:pt modelId="{0E07ABB5-7F9B-4EBD-8509-BA15B1F20E0E}" type="pres">
      <dgm:prSet presAssocID="{46959A67-B643-42DB-9741-0BE9C709F810}" presName="sibTrans" presStyleCnt="0"/>
      <dgm:spPr/>
    </dgm:pt>
    <dgm:pt modelId="{5D8118D2-44CC-4662-9182-AC0E98EEB73B}" type="pres">
      <dgm:prSet presAssocID="{0C7E4427-0282-4832-B1F3-2C93670C5440}" presName="node" presStyleLbl="node1" presStyleIdx="5" presStyleCnt="9">
        <dgm:presLayoutVars>
          <dgm:bulletEnabled val="1"/>
        </dgm:presLayoutVars>
      </dgm:prSet>
      <dgm:spPr/>
      <dgm:t>
        <a:bodyPr/>
        <a:lstStyle/>
        <a:p>
          <a:endParaRPr lang="en-US"/>
        </a:p>
      </dgm:t>
    </dgm:pt>
    <dgm:pt modelId="{CB700CF6-2307-49A6-BE51-B016B6403079}" type="pres">
      <dgm:prSet presAssocID="{BAB0E2B4-8C2A-418B-ABDA-96ADB577707A}" presName="sibTrans" presStyleCnt="0"/>
      <dgm:spPr/>
    </dgm:pt>
    <dgm:pt modelId="{7AC35CC6-2F5C-4F70-B2F0-5022FDE7A779}" type="pres">
      <dgm:prSet presAssocID="{2E2ADE3D-811B-4832-9BA4-99D090B50D78}" presName="node" presStyleLbl="node1" presStyleIdx="6" presStyleCnt="9">
        <dgm:presLayoutVars>
          <dgm:bulletEnabled val="1"/>
        </dgm:presLayoutVars>
      </dgm:prSet>
      <dgm:spPr/>
      <dgm:t>
        <a:bodyPr/>
        <a:lstStyle/>
        <a:p>
          <a:endParaRPr lang="en-US"/>
        </a:p>
      </dgm:t>
    </dgm:pt>
    <dgm:pt modelId="{72185529-D53C-44E6-AD5F-BA944BE58092}" type="pres">
      <dgm:prSet presAssocID="{131BE162-C242-446E-B235-DB7D9D76B5FF}" presName="sibTrans" presStyleCnt="0"/>
      <dgm:spPr/>
    </dgm:pt>
    <dgm:pt modelId="{9B402B1B-C916-4504-A6FD-C76B4E53BBA9}" type="pres">
      <dgm:prSet presAssocID="{269737A1-0EAC-4F24-A027-D35D1F0A96F3}" presName="node" presStyleLbl="node1" presStyleIdx="7" presStyleCnt="9">
        <dgm:presLayoutVars>
          <dgm:bulletEnabled val="1"/>
        </dgm:presLayoutVars>
      </dgm:prSet>
      <dgm:spPr/>
      <dgm:t>
        <a:bodyPr/>
        <a:lstStyle/>
        <a:p>
          <a:endParaRPr lang="en-US"/>
        </a:p>
      </dgm:t>
    </dgm:pt>
    <dgm:pt modelId="{4EC593A3-4C25-4DE0-A734-59BDA3A36875}" type="pres">
      <dgm:prSet presAssocID="{705C75F5-204F-4409-80CE-5B0BABE647E6}" presName="sibTrans" presStyleCnt="0"/>
      <dgm:spPr/>
    </dgm:pt>
    <dgm:pt modelId="{BCDF01B5-5748-4FCA-86EA-E4EB1915F89F}" type="pres">
      <dgm:prSet presAssocID="{EC5476DD-F7F9-49F1-87EB-888CA4B70B17}" presName="node" presStyleLbl="node1" presStyleIdx="8" presStyleCnt="9">
        <dgm:presLayoutVars>
          <dgm:bulletEnabled val="1"/>
        </dgm:presLayoutVars>
      </dgm:prSet>
      <dgm:spPr/>
      <dgm:t>
        <a:bodyPr/>
        <a:lstStyle/>
        <a:p>
          <a:endParaRPr lang="en-US"/>
        </a:p>
      </dgm:t>
    </dgm:pt>
  </dgm:ptLst>
  <dgm:cxnLst>
    <dgm:cxn modelId="{3A49F00C-8E1A-45A6-84B1-9AF091C19F10}" type="presOf" srcId="{69D07884-CF2C-4CB3-A8D1-733408CD2F45}" destId="{F1056D48-4826-4B6C-B493-3CA155E8926A}" srcOrd="0" destOrd="0" presId="urn:microsoft.com/office/officeart/2005/8/layout/default#10"/>
    <dgm:cxn modelId="{47589ABE-11BE-4AC5-A635-914D17226B33}" type="presOf" srcId="{0C7E4427-0282-4832-B1F3-2C93670C5440}" destId="{5D8118D2-44CC-4662-9182-AC0E98EEB73B}" srcOrd="0" destOrd="0" presId="urn:microsoft.com/office/officeart/2005/8/layout/default#10"/>
    <dgm:cxn modelId="{EBA492C1-2606-4243-9653-51C374DBFFAB}" type="presOf" srcId="{31E64F6A-02AF-40B1-92F1-CC2DC9663587}" destId="{EB10EDE6-5932-439D-9E06-413486571EEA}" srcOrd="0" destOrd="0" presId="urn:microsoft.com/office/officeart/2005/8/layout/default#10"/>
    <dgm:cxn modelId="{6A5BE158-5F39-4433-8D39-6ED3ACAC8450}" srcId="{69D07884-CF2C-4CB3-A8D1-733408CD2F45}" destId="{FC2D7A04-DE60-4F05-A40D-CED7663FA027}" srcOrd="3" destOrd="0" parTransId="{92D7AC47-6712-453A-971C-BABB8487C2C5}" sibTransId="{FD8F8B7E-A7D3-430F-BD87-6AE2B39E0E51}"/>
    <dgm:cxn modelId="{BA5EEE37-FBC7-40A0-8A0E-7FC3039D053B}" type="presOf" srcId="{E49EE194-B242-4BDB-B5B1-A012A63FF4F2}" destId="{50586924-BEDD-425F-A909-613CBAEF2D08}" srcOrd="0" destOrd="0" presId="urn:microsoft.com/office/officeart/2005/8/layout/default#10"/>
    <dgm:cxn modelId="{2B1E5E28-8279-40C5-B50B-C6DEA664774A}" type="presOf" srcId="{8A847B6C-CCB9-4FF3-8F9C-C8A8748DC264}" destId="{AF57C696-50C5-4C7E-ACAA-8C686F5C704D}" srcOrd="0" destOrd="0" presId="urn:microsoft.com/office/officeart/2005/8/layout/default#10"/>
    <dgm:cxn modelId="{98BA1B1B-CFDC-410B-901D-951C4AE7799B}" srcId="{69D07884-CF2C-4CB3-A8D1-733408CD2F45}" destId="{269737A1-0EAC-4F24-A027-D35D1F0A96F3}" srcOrd="7" destOrd="0" parTransId="{A59611AF-91EA-4CE5-BC65-C1EF98ABF80D}" sibTransId="{705C75F5-204F-4409-80CE-5B0BABE647E6}"/>
    <dgm:cxn modelId="{22DF70E0-7470-4DDB-812A-A374D3C31D29}" srcId="{69D07884-CF2C-4CB3-A8D1-733408CD2F45}" destId="{31E64F6A-02AF-40B1-92F1-CC2DC9663587}" srcOrd="4" destOrd="0" parTransId="{047A8C1C-FCA8-4977-A05C-FDFDD1462E55}" sibTransId="{46959A67-B643-42DB-9741-0BE9C709F810}"/>
    <dgm:cxn modelId="{BC97031A-DC07-4C0F-859B-23528567612E}" srcId="{69D07884-CF2C-4CB3-A8D1-733408CD2F45}" destId="{8A847B6C-CCB9-4FF3-8F9C-C8A8748DC264}" srcOrd="2" destOrd="0" parTransId="{C216E628-00C8-423C-93C8-B0644674B47A}" sibTransId="{5FEB593F-4695-46E7-9ABC-622D385318D5}"/>
    <dgm:cxn modelId="{D7D333BB-3C17-4F7F-BA77-3D03527808C7}" type="presOf" srcId="{FC2D7A04-DE60-4F05-A40D-CED7663FA027}" destId="{CFB7A998-591D-4A13-9279-397C3C774804}" srcOrd="0" destOrd="0" presId="urn:microsoft.com/office/officeart/2005/8/layout/default#10"/>
    <dgm:cxn modelId="{CBDD4252-40DD-4D46-9E1E-38318EADB0CC}" srcId="{69D07884-CF2C-4CB3-A8D1-733408CD2F45}" destId="{0C7E4427-0282-4832-B1F3-2C93670C5440}" srcOrd="5" destOrd="0" parTransId="{0473747F-95E5-4099-A598-AF161D065620}" sibTransId="{BAB0E2B4-8C2A-418B-ABDA-96ADB577707A}"/>
    <dgm:cxn modelId="{6EF6AF68-BBAB-41F4-B496-930DB6D2A47B}" srcId="{69D07884-CF2C-4CB3-A8D1-733408CD2F45}" destId="{EC5476DD-F7F9-49F1-87EB-888CA4B70B17}" srcOrd="8" destOrd="0" parTransId="{913E2A7B-08F8-4B02-BD5D-B35E82EA7980}" sibTransId="{C713B261-39D7-4411-BD62-068953ABCD3F}"/>
    <dgm:cxn modelId="{86D0E5D6-4189-49CF-9A57-DDDBC5D0064F}" type="presOf" srcId="{EA10A3E8-BBDA-49B5-82D0-6E91FEF2D43F}" destId="{CF7CEF78-50BB-4E51-9126-350F2F4DBB15}" srcOrd="0" destOrd="0" presId="urn:microsoft.com/office/officeart/2005/8/layout/default#10"/>
    <dgm:cxn modelId="{311BF1C7-29AC-4C46-AECB-313DFA1A46B2}" type="presOf" srcId="{2E2ADE3D-811B-4832-9BA4-99D090B50D78}" destId="{7AC35CC6-2F5C-4F70-B2F0-5022FDE7A779}" srcOrd="0" destOrd="0" presId="urn:microsoft.com/office/officeart/2005/8/layout/default#10"/>
    <dgm:cxn modelId="{A0929A89-74B1-4AC2-819F-153377DC9E29}" type="presOf" srcId="{EC5476DD-F7F9-49F1-87EB-888CA4B70B17}" destId="{BCDF01B5-5748-4FCA-86EA-E4EB1915F89F}" srcOrd="0" destOrd="0" presId="urn:microsoft.com/office/officeart/2005/8/layout/default#10"/>
    <dgm:cxn modelId="{671F8ECD-E23E-4EFC-8A98-ACD588E79844}" srcId="{69D07884-CF2C-4CB3-A8D1-733408CD2F45}" destId="{EA10A3E8-BBDA-49B5-82D0-6E91FEF2D43F}" srcOrd="1" destOrd="0" parTransId="{0DCDF45A-8522-41CD-BC11-F76FB1CCE6CF}" sibTransId="{B52F5A71-250E-4A22-B9F7-E41CED67A623}"/>
    <dgm:cxn modelId="{40E45CFC-18E2-44DF-917F-2D41326F4DDB}" srcId="{69D07884-CF2C-4CB3-A8D1-733408CD2F45}" destId="{E49EE194-B242-4BDB-B5B1-A012A63FF4F2}" srcOrd="0" destOrd="0" parTransId="{C6EF8E23-7912-42AC-BEA5-C2DFA4F0EBD4}" sibTransId="{934A60B9-0231-4D19-8602-C1B25D8D3C72}"/>
    <dgm:cxn modelId="{7B461C1A-2B24-4005-9A25-304ECCB5B870}" type="presOf" srcId="{269737A1-0EAC-4F24-A027-D35D1F0A96F3}" destId="{9B402B1B-C916-4504-A6FD-C76B4E53BBA9}" srcOrd="0" destOrd="0" presId="urn:microsoft.com/office/officeart/2005/8/layout/default#10"/>
    <dgm:cxn modelId="{65540A3D-D93F-4BF5-B3AC-CCB734E9A0A5}" srcId="{69D07884-CF2C-4CB3-A8D1-733408CD2F45}" destId="{2E2ADE3D-811B-4832-9BA4-99D090B50D78}" srcOrd="6" destOrd="0" parTransId="{2182F4DB-E1BB-43DC-94FA-C7F56BDDB3A6}" sibTransId="{131BE162-C242-446E-B235-DB7D9D76B5FF}"/>
    <dgm:cxn modelId="{80C86AD8-B4CA-4ED3-B94A-E47A63A0203B}" type="presParOf" srcId="{F1056D48-4826-4B6C-B493-3CA155E8926A}" destId="{50586924-BEDD-425F-A909-613CBAEF2D08}" srcOrd="0" destOrd="0" presId="urn:microsoft.com/office/officeart/2005/8/layout/default#10"/>
    <dgm:cxn modelId="{9F2AEE0D-1064-4D17-9F3E-E5521D750CA2}" type="presParOf" srcId="{F1056D48-4826-4B6C-B493-3CA155E8926A}" destId="{4F23805B-A2EB-4355-84E6-E592BC3D129E}" srcOrd="1" destOrd="0" presId="urn:microsoft.com/office/officeart/2005/8/layout/default#10"/>
    <dgm:cxn modelId="{E80994AE-DB1E-4247-8ECA-3025F6538BD1}" type="presParOf" srcId="{F1056D48-4826-4B6C-B493-3CA155E8926A}" destId="{CF7CEF78-50BB-4E51-9126-350F2F4DBB15}" srcOrd="2" destOrd="0" presId="urn:microsoft.com/office/officeart/2005/8/layout/default#10"/>
    <dgm:cxn modelId="{AADB7F30-9C30-43C6-9BA6-5DDBFA7FD1D4}" type="presParOf" srcId="{F1056D48-4826-4B6C-B493-3CA155E8926A}" destId="{17126DE2-B205-417F-BA89-B6552E4BBF62}" srcOrd="3" destOrd="0" presId="urn:microsoft.com/office/officeart/2005/8/layout/default#10"/>
    <dgm:cxn modelId="{C1B3DD3C-DEE7-44C6-86C0-8302B051B805}" type="presParOf" srcId="{F1056D48-4826-4B6C-B493-3CA155E8926A}" destId="{AF57C696-50C5-4C7E-ACAA-8C686F5C704D}" srcOrd="4" destOrd="0" presId="urn:microsoft.com/office/officeart/2005/8/layout/default#10"/>
    <dgm:cxn modelId="{BFD44CB7-04D4-4407-883C-CFAA1C7B8932}" type="presParOf" srcId="{F1056D48-4826-4B6C-B493-3CA155E8926A}" destId="{A3C15657-7CD0-4697-8502-99C0C213784D}" srcOrd="5" destOrd="0" presId="urn:microsoft.com/office/officeart/2005/8/layout/default#10"/>
    <dgm:cxn modelId="{73A3D0DD-6721-4AE0-B8CF-121B2C5D7520}" type="presParOf" srcId="{F1056D48-4826-4B6C-B493-3CA155E8926A}" destId="{CFB7A998-591D-4A13-9279-397C3C774804}" srcOrd="6" destOrd="0" presId="urn:microsoft.com/office/officeart/2005/8/layout/default#10"/>
    <dgm:cxn modelId="{D40E5BDB-56E6-4870-99D1-D24357FACB6E}" type="presParOf" srcId="{F1056D48-4826-4B6C-B493-3CA155E8926A}" destId="{DAC2585F-8CEA-4FB5-A813-38BA69B8A49E}" srcOrd="7" destOrd="0" presId="urn:microsoft.com/office/officeart/2005/8/layout/default#10"/>
    <dgm:cxn modelId="{45FB1285-E586-40B9-B967-82CA05697642}" type="presParOf" srcId="{F1056D48-4826-4B6C-B493-3CA155E8926A}" destId="{EB10EDE6-5932-439D-9E06-413486571EEA}" srcOrd="8" destOrd="0" presId="urn:microsoft.com/office/officeart/2005/8/layout/default#10"/>
    <dgm:cxn modelId="{7DA0C717-0B85-43FE-899A-B7346041C106}" type="presParOf" srcId="{F1056D48-4826-4B6C-B493-3CA155E8926A}" destId="{0E07ABB5-7F9B-4EBD-8509-BA15B1F20E0E}" srcOrd="9" destOrd="0" presId="urn:microsoft.com/office/officeart/2005/8/layout/default#10"/>
    <dgm:cxn modelId="{3BBA318A-704D-4B9A-9555-E85054BD874E}" type="presParOf" srcId="{F1056D48-4826-4B6C-B493-3CA155E8926A}" destId="{5D8118D2-44CC-4662-9182-AC0E98EEB73B}" srcOrd="10" destOrd="0" presId="urn:microsoft.com/office/officeart/2005/8/layout/default#10"/>
    <dgm:cxn modelId="{6F9924E4-D88A-4312-BF50-35ACE5C60A0D}" type="presParOf" srcId="{F1056D48-4826-4B6C-B493-3CA155E8926A}" destId="{CB700CF6-2307-49A6-BE51-B016B6403079}" srcOrd="11" destOrd="0" presId="urn:microsoft.com/office/officeart/2005/8/layout/default#10"/>
    <dgm:cxn modelId="{DDCA1CBC-48D7-4E03-96E7-B178877E737A}" type="presParOf" srcId="{F1056D48-4826-4B6C-B493-3CA155E8926A}" destId="{7AC35CC6-2F5C-4F70-B2F0-5022FDE7A779}" srcOrd="12" destOrd="0" presId="urn:microsoft.com/office/officeart/2005/8/layout/default#10"/>
    <dgm:cxn modelId="{BEBB8C1C-A7EA-46EA-A189-368660BB341C}" type="presParOf" srcId="{F1056D48-4826-4B6C-B493-3CA155E8926A}" destId="{72185529-D53C-44E6-AD5F-BA944BE58092}" srcOrd="13" destOrd="0" presId="urn:microsoft.com/office/officeart/2005/8/layout/default#10"/>
    <dgm:cxn modelId="{7B8D1E35-088E-4448-81A8-935B6FEE0E03}" type="presParOf" srcId="{F1056D48-4826-4B6C-B493-3CA155E8926A}" destId="{9B402B1B-C916-4504-A6FD-C76B4E53BBA9}" srcOrd="14" destOrd="0" presId="urn:microsoft.com/office/officeart/2005/8/layout/default#10"/>
    <dgm:cxn modelId="{16BEF696-9FFA-42ED-BD17-917375034D46}" type="presParOf" srcId="{F1056D48-4826-4B6C-B493-3CA155E8926A}" destId="{4EC593A3-4C25-4DE0-A734-59BDA3A36875}" srcOrd="15" destOrd="0" presId="urn:microsoft.com/office/officeart/2005/8/layout/default#10"/>
    <dgm:cxn modelId="{850C91DC-0C5F-4E2B-A06C-BA55EF659172}" type="presParOf" srcId="{F1056D48-4826-4B6C-B493-3CA155E8926A}" destId="{BCDF01B5-5748-4FCA-86EA-E4EB1915F89F}" srcOrd="16" destOrd="0" presId="urn:microsoft.com/office/officeart/2005/8/layout/default#10"/>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FD13B7-F671-4C4E-B664-184CCEAA8BEE}" type="doc">
      <dgm:prSet loTypeId="urn:microsoft.com/office/officeart/2005/8/layout/default#15" loCatId="list" qsTypeId="urn:microsoft.com/office/officeart/2005/8/quickstyle/simple5" qsCatId="simple" csTypeId="urn:microsoft.com/office/officeart/2005/8/colors/accent4_1" csCatId="accent4" phldr="1"/>
      <dgm:spPr/>
      <dgm:t>
        <a:bodyPr/>
        <a:lstStyle/>
        <a:p>
          <a:endParaRPr lang="en-US"/>
        </a:p>
      </dgm:t>
    </dgm:pt>
    <dgm:pt modelId="{155BB151-3856-4C86-BC70-3C943ED312E8}">
      <dgm:prSet phldrT="[Text]"/>
      <dgm:spPr/>
      <dgm:t>
        <a:bodyPr/>
        <a:lstStyle/>
        <a:p>
          <a:r>
            <a:rPr lang="en-US" dirty="0" smtClean="0"/>
            <a:t>Word processing</a:t>
          </a:r>
          <a:endParaRPr lang="en-US" dirty="0"/>
        </a:p>
      </dgm:t>
    </dgm:pt>
    <dgm:pt modelId="{9AA6612B-1BD6-418D-B855-627CAE15C1FE}" type="parTrans" cxnId="{A35BFBE7-9E1C-4BEB-9C99-F4559FD8CEF3}">
      <dgm:prSet/>
      <dgm:spPr/>
      <dgm:t>
        <a:bodyPr/>
        <a:lstStyle/>
        <a:p>
          <a:endParaRPr lang="en-US"/>
        </a:p>
      </dgm:t>
    </dgm:pt>
    <dgm:pt modelId="{00A8D741-27E8-4445-B0A0-016599EDFA24}" type="sibTrans" cxnId="{A35BFBE7-9E1C-4BEB-9C99-F4559FD8CEF3}">
      <dgm:prSet/>
      <dgm:spPr/>
      <dgm:t>
        <a:bodyPr/>
        <a:lstStyle/>
        <a:p>
          <a:endParaRPr lang="en-US"/>
        </a:p>
      </dgm:t>
    </dgm:pt>
    <dgm:pt modelId="{E43EC367-257B-4E6A-AECA-9A1BACC467DA}">
      <dgm:prSet phldrT="[Text]"/>
      <dgm:spPr/>
      <dgm:t>
        <a:bodyPr/>
        <a:lstStyle/>
        <a:p>
          <a:r>
            <a:rPr lang="en-US" dirty="0" smtClean="0"/>
            <a:t>Presentation</a:t>
          </a:r>
          <a:endParaRPr lang="en-US" dirty="0"/>
        </a:p>
      </dgm:t>
    </dgm:pt>
    <dgm:pt modelId="{61F34DF1-24B0-4DC7-BFAB-E211CAC8B256}" type="parTrans" cxnId="{008A877A-0305-4D64-A911-30E8EE4C1E92}">
      <dgm:prSet/>
      <dgm:spPr/>
      <dgm:t>
        <a:bodyPr/>
        <a:lstStyle/>
        <a:p>
          <a:endParaRPr lang="en-US"/>
        </a:p>
      </dgm:t>
    </dgm:pt>
    <dgm:pt modelId="{CD15B0C6-FACA-4E97-A12A-1C9C61D36C02}" type="sibTrans" cxnId="{008A877A-0305-4D64-A911-30E8EE4C1E92}">
      <dgm:prSet/>
      <dgm:spPr/>
      <dgm:t>
        <a:bodyPr/>
        <a:lstStyle/>
        <a:p>
          <a:endParaRPr lang="en-US"/>
        </a:p>
      </dgm:t>
    </dgm:pt>
    <dgm:pt modelId="{FB50A4A7-C54D-4F67-AC1B-126869310BBE}">
      <dgm:prSet phldrT="[Text]"/>
      <dgm:spPr/>
      <dgm:t>
        <a:bodyPr/>
        <a:lstStyle/>
        <a:p>
          <a:r>
            <a:rPr lang="en-US" dirty="0" smtClean="0"/>
            <a:t>Spreadsheet</a:t>
          </a:r>
          <a:endParaRPr lang="en-US" dirty="0"/>
        </a:p>
      </dgm:t>
    </dgm:pt>
    <dgm:pt modelId="{CA105433-CACE-47E4-8789-5075F9315317}" type="parTrans" cxnId="{BB24AB09-5283-49C2-91E9-A3DE99893BE4}">
      <dgm:prSet/>
      <dgm:spPr/>
      <dgm:t>
        <a:bodyPr/>
        <a:lstStyle/>
        <a:p>
          <a:endParaRPr lang="en-US"/>
        </a:p>
      </dgm:t>
    </dgm:pt>
    <dgm:pt modelId="{46FCA4EE-8AFB-41BE-A2AF-1F07572DB1DA}" type="sibTrans" cxnId="{BB24AB09-5283-49C2-91E9-A3DE99893BE4}">
      <dgm:prSet/>
      <dgm:spPr/>
      <dgm:t>
        <a:bodyPr/>
        <a:lstStyle/>
        <a:p>
          <a:endParaRPr lang="en-US"/>
        </a:p>
      </dgm:t>
    </dgm:pt>
    <dgm:pt modelId="{B84FC5CC-9FE2-40BD-A8CD-C6652D143181}">
      <dgm:prSet phldrT="[Text]"/>
      <dgm:spPr/>
      <dgm:t>
        <a:bodyPr/>
        <a:lstStyle/>
        <a:p>
          <a:r>
            <a:rPr lang="en-US" dirty="0" smtClean="0"/>
            <a:t>Database</a:t>
          </a:r>
          <a:endParaRPr lang="en-US" dirty="0"/>
        </a:p>
      </dgm:t>
    </dgm:pt>
    <dgm:pt modelId="{DEA14BC9-7DE6-4498-813C-D305C5269BB2}" type="parTrans" cxnId="{AE71F91B-2672-4A95-8DA9-061040407B92}">
      <dgm:prSet/>
      <dgm:spPr/>
      <dgm:t>
        <a:bodyPr/>
        <a:lstStyle/>
        <a:p>
          <a:endParaRPr lang="en-US"/>
        </a:p>
      </dgm:t>
    </dgm:pt>
    <dgm:pt modelId="{0A8EF6DC-1A7D-4DDA-955E-8F3E48F19324}" type="sibTrans" cxnId="{AE71F91B-2672-4A95-8DA9-061040407B92}">
      <dgm:prSet/>
      <dgm:spPr/>
      <dgm:t>
        <a:bodyPr/>
        <a:lstStyle/>
        <a:p>
          <a:endParaRPr lang="en-US"/>
        </a:p>
      </dgm:t>
    </dgm:pt>
    <dgm:pt modelId="{9EC77A11-6467-43DB-A2CE-047A5FBAD573}">
      <dgm:prSet phldrT="[Text]"/>
      <dgm:spPr/>
      <dgm:t>
        <a:bodyPr/>
        <a:lstStyle/>
        <a:p>
          <a:r>
            <a:rPr lang="en-US" dirty="0" smtClean="0"/>
            <a:t>Note taking</a:t>
          </a:r>
          <a:endParaRPr lang="en-US" dirty="0"/>
        </a:p>
      </dgm:t>
    </dgm:pt>
    <dgm:pt modelId="{21F71C65-9830-49A6-A615-6E468DE29677}" type="parTrans" cxnId="{D2ACDC13-1180-4A16-84C7-9531E9DA3487}">
      <dgm:prSet/>
      <dgm:spPr/>
      <dgm:t>
        <a:bodyPr/>
        <a:lstStyle/>
        <a:p>
          <a:endParaRPr lang="en-US"/>
        </a:p>
      </dgm:t>
    </dgm:pt>
    <dgm:pt modelId="{5CB231F6-F8FC-46BD-9F3D-1A5701BF2F25}" type="sibTrans" cxnId="{D2ACDC13-1180-4A16-84C7-9531E9DA3487}">
      <dgm:prSet/>
      <dgm:spPr/>
      <dgm:t>
        <a:bodyPr/>
        <a:lstStyle/>
        <a:p>
          <a:endParaRPr lang="en-US"/>
        </a:p>
      </dgm:t>
    </dgm:pt>
    <dgm:pt modelId="{FECF7167-10E5-4145-9A63-5EE7A8B1AB1B}">
      <dgm:prSet phldrT="[Text]"/>
      <dgm:spPr/>
      <dgm:t>
        <a:bodyPr/>
        <a:lstStyle/>
        <a:p>
          <a:r>
            <a:rPr lang="en-US" dirty="0" smtClean="0"/>
            <a:t>Calendar and contact management</a:t>
          </a:r>
          <a:endParaRPr lang="en-US" dirty="0"/>
        </a:p>
      </dgm:t>
    </dgm:pt>
    <dgm:pt modelId="{0227A94A-10AF-4973-9044-AF17C8049A4A}" type="parTrans" cxnId="{A58E1028-2398-4535-A5C0-5E15088B2C07}">
      <dgm:prSet/>
      <dgm:spPr/>
      <dgm:t>
        <a:bodyPr/>
        <a:lstStyle/>
        <a:p>
          <a:endParaRPr lang="en-US"/>
        </a:p>
      </dgm:t>
    </dgm:pt>
    <dgm:pt modelId="{8A80A670-1C35-4110-AA2B-BDFB309C1FC4}" type="sibTrans" cxnId="{A58E1028-2398-4535-A5C0-5E15088B2C07}">
      <dgm:prSet/>
      <dgm:spPr/>
      <dgm:t>
        <a:bodyPr/>
        <a:lstStyle/>
        <a:p>
          <a:endParaRPr lang="en-US"/>
        </a:p>
      </dgm:t>
    </dgm:pt>
    <dgm:pt modelId="{171A2742-9661-46BD-96FA-40C44DCFBB8F}">
      <dgm:prSet phldrT="[Text]"/>
      <dgm:spPr/>
      <dgm:t>
        <a:bodyPr/>
        <a:lstStyle/>
        <a:p>
          <a:r>
            <a:rPr lang="en-US" dirty="0" smtClean="0"/>
            <a:t>Project management</a:t>
          </a:r>
          <a:endParaRPr lang="en-US" dirty="0"/>
        </a:p>
      </dgm:t>
    </dgm:pt>
    <dgm:pt modelId="{73149422-566A-4C66-A69A-DDBC7ED3E801}" type="parTrans" cxnId="{64761D79-971E-43D3-92C3-5F007E7F45A5}">
      <dgm:prSet/>
      <dgm:spPr/>
      <dgm:t>
        <a:bodyPr/>
        <a:lstStyle/>
        <a:p>
          <a:endParaRPr lang="en-US"/>
        </a:p>
      </dgm:t>
    </dgm:pt>
    <dgm:pt modelId="{A5CB03C3-6167-47A7-8FB1-57B93E4BF49D}" type="sibTrans" cxnId="{64761D79-971E-43D3-92C3-5F007E7F45A5}">
      <dgm:prSet/>
      <dgm:spPr/>
      <dgm:t>
        <a:bodyPr/>
        <a:lstStyle/>
        <a:p>
          <a:endParaRPr lang="en-US"/>
        </a:p>
      </dgm:t>
    </dgm:pt>
    <dgm:pt modelId="{A07DEA3F-F8E1-4A9F-9BE6-19F46622159E}">
      <dgm:prSet phldrT="[Text]"/>
      <dgm:spPr/>
      <dgm:t>
        <a:bodyPr/>
        <a:lstStyle/>
        <a:p>
          <a:r>
            <a:rPr lang="en-US" dirty="0" smtClean="0"/>
            <a:t>Accounting</a:t>
          </a:r>
          <a:endParaRPr lang="en-US" dirty="0"/>
        </a:p>
      </dgm:t>
    </dgm:pt>
    <dgm:pt modelId="{4FF03C3C-4742-468F-A63F-4B2744326094}" type="parTrans" cxnId="{222822BA-8B6A-4B5A-A37B-01BBC81D5469}">
      <dgm:prSet/>
      <dgm:spPr/>
      <dgm:t>
        <a:bodyPr/>
        <a:lstStyle/>
        <a:p>
          <a:endParaRPr lang="en-US"/>
        </a:p>
      </dgm:t>
    </dgm:pt>
    <dgm:pt modelId="{3AD50DD9-5F1F-46D5-BFD6-DBD0518EC6D2}" type="sibTrans" cxnId="{222822BA-8B6A-4B5A-A37B-01BBC81D5469}">
      <dgm:prSet/>
      <dgm:spPr/>
      <dgm:t>
        <a:bodyPr/>
        <a:lstStyle/>
        <a:p>
          <a:endParaRPr lang="en-US"/>
        </a:p>
      </dgm:t>
    </dgm:pt>
    <dgm:pt modelId="{D2C027AB-CC1E-4804-BDD3-5E826FFA40EE}">
      <dgm:prSet phldrT="[Text]"/>
      <dgm:spPr/>
      <dgm:t>
        <a:bodyPr/>
        <a:lstStyle/>
        <a:p>
          <a:r>
            <a:rPr lang="en-US" dirty="0" smtClean="0"/>
            <a:t>Personal finance</a:t>
          </a:r>
          <a:endParaRPr lang="en-US" dirty="0"/>
        </a:p>
      </dgm:t>
    </dgm:pt>
    <dgm:pt modelId="{251ECAB9-841A-4C4A-B8F9-3CD05D5AE044}" type="parTrans" cxnId="{0E9DCF82-A6E5-4FAF-97EE-BEEDB78A3F9E}">
      <dgm:prSet/>
      <dgm:spPr/>
      <dgm:t>
        <a:bodyPr/>
        <a:lstStyle/>
        <a:p>
          <a:endParaRPr lang="en-US"/>
        </a:p>
      </dgm:t>
    </dgm:pt>
    <dgm:pt modelId="{D51394A5-7F38-4E53-A39A-B1551B116E60}" type="sibTrans" cxnId="{0E9DCF82-A6E5-4FAF-97EE-BEEDB78A3F9E}">
      <dgm:prSet/>
      <dgm:spPr/>
      <dgm:t>
        <a:bodyPr/>
        <a:lstStyle/>
        <a:p>
          <a:endParaRPr lang="en-US"/>
        </a:p>
      </dgm:t>
    </dgm:pt>
    <dgm:pt modelId="{2B764F03-6F9B-44B1-BE47-3CD1E46CA4EE}">
      <dgm:prSet phldrT="[Text]"/>
      <dgm:spPr/>
      <dgm:t>
        <a:bodyPr/>
        <a:lstStyle/>
        <a:p>
          <a:r>
            <a:rPr lang="en-US" dirty="0" smtClean="0"/>
            <a:t>Legal</a:t>
          </a:r>
          <a:endParaRPr lang="en-US" dirty="0"/>
        </a:p>
      </dgm:t>
    </dgm:pt>
    <dgm:pt modelId="{E24943F2-0876-4A80-BE4C-82F99A05369B}" type="parTrans" cxnId="{082018BD-AB42-417C-881F-F53081D7AED5}">
      <dgm:prSet/>
      <dgm:spPr/>
      <dgm:t>
        <a:bodyPr/>
        <a:lstStyle/>
        <a:p>
          <a:endParaRPr lang="en-US"/>
        </a:p>
      </dgm:t>
    </dgm:pt>
    <dgm:pt modelId="{221330FE-DF10-4C86-BBEA-E7F69675CF5B}" type="sibTrans" cxnId="{082018BD-AB42-417C-881F-F53081D7AED5}">
      <dgm:prSet/>
      <dgm:spPr/>
      <dgm:t>
        <a:bodyPr/>
        <a:lstStyle/>
        <a:p>
          <a:endParaRPr lang="en-US"/>
        </a:p>
      </dgm:t>
    </dgm:pt>
    <dgm:pt modelId="{24C620BB-14A0-4A93-AA40-A7D97777B2A5}">
      <dgm:prSet phldrT="[Text]"/>
      <dgm:spPr/>
      <dgm:t>
        <a:bodyPr/>
        <a:lstStyle/>
        <a:p>
          <a:r>
            <a:rPr lang="en-US" dirty="0" smtClean="0"/>
            <a:t>Tax preparation</a:t>
          </a:r>
          <a:endParaRPr lang="en-US" dirty="0"/>
        </a:p>
      </dgm:t>
    </dgm:pt>
    <dgm:pt modelId="{13B2AF86-C103-4540-B4F1-E9B45006B50A}" type="parTrans" cxnId="{DBEE68E0-D92F-43F6-9B05-236D8E8A7EFC}">
      <dgm:prSet/>
      <dgm:spPr/>
      <dgm:t>
        <a:bodyPr/>
        <a:lstStyle/>
        <a:p>
          <a:endParaRPr lang="en-US"/>
        </a:p>
      </dgm:t>
    </dgm:pt>
    <dgm:pt modelId="{E23131A8-C224-4646-B6F3-AA72183E4402}" type="sibTrans" cxnId="{DBEE68E0-D92F-43F6-9B05-236D8E8A7EFC}">
      <dgm:prSet/>
      <dgm:spPr/>
      <dgm:t>
        <a:bodyPr/>
        <a:lstStyle/>
        <a:p>
          <a:endParaRPr lang="en-US"/>
        </a:p>
      </dgm:t>
    </dgm:pt>
    <dgm:pt modelId="{D766DAC9-B1B9-4FCA-8055-DAD2E6DDA81F}">
      <dgm:prSet phldrT="[Text]"/>
      <dgm:spPr/>
      <dgm:t>
        <a:bodyPr/>
        <a:lstStyle/>
        <a:p>
          <a:r>
            <a:rPr lang="en-US" dirty="0" smtClean="0"/>
            <a:t>Document management</a:t>
          </a:r>
          <a:endParaRPr lang="en-US" dirty="0"/>
        </a:p>
      </dgm:t>
    </dgm:pt>
    <dgm:pt modelId="{C2AC28F4-E1B2-4892-8BD7-51721F50F657}" type="parTrans" cxnId="{80BF5DB4-778B-405B-A8F9-9D73BBB5AC63}">
      <dgm:prSet/>
      <dgm:spPr/>
      <dgm:t>
        <a:bodyPr/>
        <a:lstStyle/>
        <a:p>
          <a:endParaRPr lang="en-US"/>
        </a:p>
      </dgm:t>
    </dgm:pt>
    <dgm:pt modelId="{C377DFF6-F73B-4445-99DE-8E3788FF203D}" type="sibTrans" cxnId="{80BF5DB4-778B-405B-A8F9-9D73BBB5AC63}">
      <dgm:prSet/>
      <dgm:spPr/>
      <dgm:t>
        <a:bodyPr/>
        <a:lstStyle/>
        <a:p>
          <a:endParaRPr lang="en-US"/>
        </a:p>
      </dgm:t>
    </dgm:pt>
    <dgm:pt modelId="{5605AD56-1E6C-4D85-A495-6DBA89706006}">
      <dgm:prSet phldrT="[Text]"/>
      <dgm:spPr/>
      <dgm:t>
        <a:bodyPr/>
        <a:lstStyle/>
        <a:p>
          <a:r>
            <a:rPr lang="en-US" dirty="0" smtClean="0"/>
            <a:t>Enterprise computing</a:t>
          </a:r>
          <a:endParaRPr lang="en-US" dirty="0"/>
        </a:p>
      </dgm:t>
    </dgm:pt>
    <dgm:pt modelId="{C50CB65F-088D-43FB-9912-D716C896CF3E}" type="parTrans" cxnId="{9710CEEF-5E1A-4BA2-84C7-3B98B6B6A0A5}">
      <dgm:prSet/>
      <dgm:spPr/>
      <dgm:t>
        <a:bodyPr/>
        <a:lstStyle/>
        <a:p>
          <a:endParaRPr lang="en-US"/>
        </a:p>
      </dgm:t>
    </dgm:pt>
    <dgm:pt modelId="{7687AD5D-2068-4921-8BDB-663998214509}" type="sibTrans" cxnId="{9710CEEF-5E1A-4BA2-84C7-3B98B6B6A0A5}">
      <dgm:prSet/>
      <dgm:spPr/>
      <dgm:t>
        <a:bodyPr/>
        <a:lstStyle/>
        <a:p>
          <a:endParaRPr lang="en-US"/>
        </a:p>
      </dgm:t>
    </dgm:pt>
    <dgm:pt modelId="{7CA236C9-3A58-4F8A-96CD-11F6BE01D37A}" type="pres">
      <dgm:prSet presAssocID="{B0FD13B7-F671-4C4E-B664-184CCEAA8BEE}" presName="diagram" presStyleCnt="0">
        <dgm:presLayoutVars>
          <dgm:dir/>
          <dgm:resizeHandles val="exact"/>
        </dgm:presLayoutVars>
      </dgm:prSet>
      <dgm:spPr/>
      <dgm:t>
        <a:bodyPr/>
        <a:lstStyle/>
        <a:p>
          <a:endParaRPr lang="en-US"/>
        </a:p>
      </dgm:t>
    </dgm:pt>
    <dgm:pt modelId="{2D8380C6-6F98-4FE1-8902-D9EFE810860D}" type="pres">
      <dgm:prSet presAssocID="{155BB151-3856-4C86-BC70-3C943ED312E8}" presName="node" presStyleLbl="node1" presStyleIdx="0" presStyleCnt="13">
        <dgm:presLayoutVars>
          <dgm:bulletEnabled val="1"/>
        </dgm:presLayoutVars>
      </dgm:prSet>
      <dgm:spPr/>
      <dgm:t>
        <a:bodyPr/>
        <a:lstStyle/>
        <a:p>
          <a:endParaRPr lang="en-US"/>
        </a:p>
      </dgm:t>
    </dgm:pt>
    <dgm:pt modelId="{556DB5B8-5799-4890-9BD2-7C91BD334128}" type="pres">
      <dgm:prSet presAssocID="{00A8D741-27E8-4445-B0A0-016599EDFA24}" presName="sibTrans" presStyleCnt="0"/>
      <dgm:spPr/>
    </dgm:pt>
    <dgm:pt modelId="{84054D94-05FA-4C8F-9D75-C0EB484AB0F3}" type="pres">
      <dgm:prSet presAssocID="{E43EC367-257B-4E6A-AECA-9A1BACC467DA}" presName="node" presStyleLbl="node1" presStyleIdx="1" presStyleCnt="13">
        <dgm:presLayoutVars>
          <dgm:bulletEnabled val="1"/>
        </dgm:presLayoutVars>
      </dgm:prSet>
      <dgm:spPr/>
      <dgm:t>
        <a:bodyPr/>
        <a:lstStyle/>
        <a:p>
          <a:endParaRPr lang="en-US"/>
        </a:p>
      </dgm:t>
    </dgm:pt>
    <dgm:pt modelId="{2CAF5EF9-3B8D-4FA0-B2EE-20C565D7DDA5}" type="pres">
      <dgm:prSet presAssocID="{CD15B0C6-FACA-4E97-A12A-1C9C61D36C02}" presName="sibTrans" presStyleCnt="0"/>
      <dgm:spPr/>
    </dgm:pt>
    <dgm:pt modelId="{528D08BE-EA38-4754-B365-BFC3EC2C748D}" type="pres">
      <dgm:prSet presAssocID="{FB50A4A7-C54D-4F67-AC1B-126869310BBE}" presName="node" presStyleLbl="node1" presStyleIdx="2" presStyleCnt="13">
        <dgm:presLayoutVars>
          <dgm:bulletEnabled val="1"/>
        </dgm:presLayoutVars>
      </dgm:prSet>
      <dgm:spPr/>
      <dgm:t>
        <a:bodyPr/>
        <a:lstStyle/>
        <a:p>
          <a:endParaRPr lang="en-US"/>
        </a:p>
      </dgm:t>
    </dgm:pt>
    <dgm:pt modelId="{7C8FFF0E-D039-41C9-9A87-C07EB2ED3851}" type="pres">
      <dgm:prSet presAssocID="{46FCA4EE-8AFB-41BE-A2AF-1F07572DB1DA}" presName="sibTrans" presStyleCnt="0"/>
      <dgm:spPr/>
    </dgm:pt>
    <dgm:pt modelId="{18E41E78-F7BC-4C56-BC0C-6FEC27167295}" type="pres">
      <dgm:prSet presAssocID="{B84FC5CC-9FE2-40BD-A8CD-C6652D143181}" presName="node" presStyleLbl="node1" presStyleIdx="3" presStyleCnt="13">
        <dgm:presLayoutVars>
          <dgm:bulletEnabled val="1"/>
        </dgm:presLayoutVars>
      </dgm:prSet>
      <dgm:spPr/>
      <dgm:t>
        <a:bodyPr/>
        <a:lstStyle/>
        <a:p>
          <a:endParaRPr lang="en-US"/>
        </a:p>
      </dgm:t>
    </dgm:pt>
    <dgm:pt modelId="{A8087D16-DFE4-458F-B21A-ABD07819646B}" type="pres">
      <dgm:prSet presAssocID="{0A8EF6DC-1A7D-4DDA-955E-8F3E48F19324}" presName="sibTrans" presStyleCnt="0"/>
      <dgm:spPr/>
    </dgm:pt>
    <dgm:pt modelId="{A688DC1E-98F5-4EAB-B164-DDFE8E62E0C2}" type="pres">
      <dgm:prSet presAssocID="{9EC77A11-6467-43DB-A2CE-047A5FBAD573}" presName="node" presStyleLbl="node1" presStyleIdx="4" presStyleCnt="13">
        <dgm:presLayoutVars>
          <dgm:bulletEnabled val="1"/>
        </dgm:presLayoutVars>
      </dgm:prSet>
      <dgm:spPr/>
      <dgm:t>
        <a:bodyPr/>
        <a:lstStyle/>
        <a:p>
          <a:endParaRPr lang="en-US"/>
        </a:p>
      </dgm:t>
    </dgm:pt>
    <dgm:pt modelId="{E99249BD-4FFF-4AD8-BFB2-BE8384B13055}" type="pres">
      <dgm:prSet presAssocID="{5CB231F6-F8FC-46BD-9F3D-1A5701BF2F25}" presName="sibTrans" presStyleCnt="0"/>
      <dgm:spPr/>
    </dgm:pt>
    <dgm:pt modelId="{7AA8005E-18D1-420F-9052-DA5B771D1E7A}" type="pres">
      <dgm:prSet presAssocID="{FECF7167-10E5-4145-9A63-5EE7A8B1AB1B}" presName="node" presStyleLbl="node1" presStyleIdx="5" presStyleCnt="13">
        <dgm:presLayoutVars>
          <dgm:bulletEnabled val="1"/>
        </dgm:presLayoutVars>
      </dgm:prSet>
      <dgm:spPr/>
      <dgm:t>
        <a:bodyPr/>
        <a:lstStyle/>
        <a:p>
          <a:endParaRPr lang="en-US"/>
        </a:p>
      </dgm:t>
    </dgm:pt>
    <dgm:pt modelId="{16B482A6-E7BB-4279-AF2D-2A22D72A7C25}" type="pres">
      <dgm:prSet presAssocID="{8A80A670-1C35-4110-AA2B-BDFB309C1FC4}" presName="sibTrans" presStyleCnt="0"/>
      <dgm:spPr/>
    </dgm:pt>
    <dgm:pt modelId="{C4871675-0112-4DD5-8583-E571C3F05CBB}" type="pres">
      <dgm:prSet presAssocID="{171A2742-9661-46BD-96FA-40C44DCFBB8F}" presName="node" presStyleLbl="node1" presStyleIdx="6" presStyleCnt="13">
        <dgm:presLayoutVars>
          <dgm:bulletEnabled val="1"/>
        </dgm:presLayoutVars>
      </dgm:prSet>
      <dgm:spPr/>
      <dgm:t>
        <a:bodyPr/>
        <a:lstStyle/>
        <a:p>
          <a:endParaRPr lang="en-US"/>
        </a:p>
      </dgm:t>
    </dgm:pt>
    <dgm:pt modelId="{9E92D1BC-B55A-41A4-98F3-301FFEE03971}" type="pres">
      <dgm:prSet presAssocID="{A5CB03C3-6167-47A7-8FB1-57B93E4BF49D}" presName="sibTrans" presStyleCnt="0"/>
      <dgm:spPr/>
    </dgm:pt>
    <dgm:pt modelId="{1895AD0A-B74B-4BFB-8BF6-EC1C6C3F8089}" type="pres">
      <dgm:prSet presAssocID="{A07DEA3F-F8E1-4A9F-9BE6-19F46622159E}" presName="node" presStyleLbl="node1" presStyleIdx="7" presStyleCnt="13">
        <dgm:presLayoutVars>
          <dgm:bulletEnabled val="1"/>
        </dgm:presLayoutVars>
      </dgm:prSet>
      <dgm:spPr/>
      <dgm:t>
        <a:bodyPr/>
        <a:lstStyle/>
        <a:p>
          <a:endParaRPr lang="en-US"/>
        </a:p>
      </dgm:t>
    </dgm:pt>
    <dgm:pt modelId="{208E001F-D0E1-45AC-B984-93F3292EE152}" type="pres">
      <dgm:prSet presAssocID="{3AD50DD9-5F1F-46D5-BFD6-DBD0518EC6D2}" presName="sibTrans" presStyleCnt="0"/>
      <dgm:spPr/>
    </dgm:pt>
    <dgm:pt modelId="{CF02019B-B40C-4D32-B906-5A5E3829ECE0}" type="pres">
      <dgm:prSet presAssocID="{D2C027AB-CC1E-4804-BDD3-5E826FFA40EE}" presName="node" presStyleLbl="node1" presStyleIdx="8" presStyleCnt="13">
        <dgm:presLayoutVars>
          <dgm:bulletEnabled val="1"/>
        </dgm:presLayoutVars>
      </dgm:prSet>
      <dgm:spPr/>
      <dgm:t>
        <a:bodyPr/>
        <a:lstStyle/>
        <a:p>
          <a:endParaRPr lang="en-US"/>
        </a:p>
      </dgm:t>
    </dgm:pt>
    <dgm:pt modelId="{94F3E686-7DD9-4AEB-BD37-A6164EC0E08A}" type="pres">
      <dgm:prSet presAssocID="{D51394A5-7F38-4E53-A39A-B1551B116E60}" presName="sibTrans" presStyleCnt="0"/>
      <dgm:spPr/>
    </dgm:pt>
    <dgm:pt modelId="{B7EE6518-1464-47FC-82A6-21E8B45CB8FD}" type="pres">
      <dgm:prSet presAssocID="{2B764F03-6F9B-44B1-BE47-3CD1E46CA4EE}" presName="node" presStyleLbl="node1" presStyleIdx="9" presStyleCnt="13">
        <dgm:presLayoutVars>
          <dgm:bulletEnabled val="1"/>
        </dgm:presLayoutVars>
      </dgm:prSet>
      <dgm:spPr/>
      <dgm:t>
        <a:bodyPr/>
        <a:lstStyle/>
        <a:p>
          <a:endParaRPr lang="en-US"/>
        </a:p>
      </dgm:t>
    </dgm:pt>
    <dgm:pt modelId="{08B27B35-EE1C-4F43-A074-8841C9BD3EC6}" type="pres">
      <dgm:prSet presAssocID="{221330FE-DF10-4C86-BBEA-E7F69675CF5B}" presName="sibTrans" presStyleCnt="0"/>
      <dgm:spPr/>
    </dgm:pt>
    <dgm:pt modelId="{4EF58449-E9AF-4BBE-86C9-428E12A0EDD6}" type="pres">
      <dgm:prSet presAssocID="{24C620BB-14A0-4A93-AA40-A7D97777B2A5}" presName="node" presStyleLbl="node1" presStyleIdx="10" presStyleCnt="13">
        <dgm:presLayoutVars>
          <dgm:bulletEnabled val="1"/>
        </dgm:presLayoutVars>
      </dgm:prSet>
      <dgm:spPr/>
      <dgm:t>
        <a:bodyPr/>
        <a:lstStyle/>
        <a:p>
          <a:endParaRPr lang="en-US"/>
        </a:p>
      </dgm:t>
    </dgm:pt>
    <dgm:pt modelId="{EDE783C2-D918-43A0-9570-E1494CC84FC3}" type="pres">
      <dgm:prSet presAssocID="{E23131A8-C224-4646-B6F3-AA72183E4402}" presName="sibTrans" presStyleCnt="0"/>
      <dgm:spPr/>
    </dgm:pt>
    <dgm:pt modelId="{D7D4C9FB-A772-425C-B7EA-004BA13D268F}" type="pres">
      <dgm:prSet presAssocID="{D766DAC9-B1B9-4FCA-8055-DAD2E6DDA81F}" presName="node" presStyleLbl="node1" presStyleIdx="11" presStyleCnt="13">
        <dgm:presLayoutVars>
          <dgm:bulletEnabled val="1"/>
        </dgm:presLayoutVars>
      </dgm:prSet>
      <dgm:spPr/>
      <dgm:t>
        <a:bodyPr/>
        <a:lstStyle/>
        <a:p>
          <a:endParaRPr lang="en-US"/>
        </a:p>
      </dgm:t>
    </dgm:pt>
    <dgm:pt modelId="{37DFD1CB-7C17-461B-B524-5179D9B16FB2}" type="pres">
      <dgm:prSet presAssocID="{C377DFF6-F73B-4445-99DE-8E3788FF203D}" presName="sibTrans" presStyleCnt="0"/>
      <dgm:spPr/>
    </dgm:pt>
    <dgm:pt modelId="{8700FC98-641D-4309-9A5F-7405B7FE6226}" type="pres">
      <dgm:prSet presAssocID="{5605AD56-1E6C-4D85-A495-6DBA89706006}" presName="node" presStyleLbl="node1" presStyleIdx="12" presStyleCnt="13">
        <dgm:presLayoutVars>
          <dgm:bulletEnabled val="1"/>
        </dgm:presLayoutVars>
      </dgm:prSet>
      <dgm:spPr/>
      <dgm:t>
        <a:bodyPr/>
        <a:lstStyle/>
        <a:p>
          <a:endParaRPr lang="en-US"/>
        </a:p>
      </dgm:t>
    </dgm:pt>
  </dgm:ptLst>
  <dgm:cxnLst>
    <dgm:cxn modelId="{A58E1028-2398-4535-A5C0-5E15088B2C07}" srcId="{B0FD13B7-F671-4C4E-B664-184CCEAA8BEE}" destId="{FECF7167-10E5-4145-9A63-5EE7A8B1AB1B}" srcOrd="5" destOrd="0" parTransId="{0227A94A-10AF-4973-9044-AF17C8049A4A}" sibTransId="{8A80A670-1C35-4110-AA2B-BDFB309C1FC4}"/>
    <dgm:cxn modelId="{AD5C76F2-E2F9-4A34-8962-D3C1C207912D}" type="presOf" srcId="{B0FD13B7-F671-4C4E-B664-184CCEAA8BEE}" destId="{7CA236C9-3A58-4F8A-96CD-11F6BE01D37A}" srcOrd="0" destOrd="0" presId="urn:microsoft.com/office/officeart/2005/8/layout/default#15"/>
    <dgm:cxn modelId="{082018BD-AB42-417C-881F-F53081D7AED5}" srcId="{B0FD13B7-F671-4C4E-B664-184CCEAA8BEE}" destId="{2B764F03-6F9B-44B1-BE47-3CD1E46CA4EE}" srcOrd="9" destOrd="0" parTransId="{E24943F2-0876-4A80-BE4C-82F99A05369B}" sibTransId="{221330FE-DF10-4C86-BBEA-E7F69675CF5B}"/>
    <dgm:cxn modelId="{AE71F91B-2672-4A95-8DA9-061040407B92}" srcId="{B0FD13B7-F671-4C4E-B664-184CCEAA8BEE}" destId="{B84FC5CC-9FE2-40BD-A8CD-C6652D143181}" srcOrd="3" destOrd="0" parTransId="{DEA14BC9-7DE6-4498-813C-D305C5269BB2}" sibTransId="{0A8EF6DC-1A7D-4DDA-955E-8F3E48F19324}"/>
    <dgm:cxn modelId="{DBEE68E0-D92F-43F6-9B05-236D8E8A7EFC}" srcId="{B0FD13B7-F671-4C4E-B664-184CCEAA8BEE}" destId="{24C620BB-14A0-4A93-AA40-A7D97777B2A5}" srcOrd="10" destOrd="0" parTransId="{13B2AF86-C103-4540-B4F1-E9B45006B50A}" sibTransId="{E23131A8-C224-4646-B6F3-AA72183E4402}"/>
    <dgm:cxn modelId="{CDC6560D-6CBE-44EF-893C-058C5D3C4686}" type="presOf" srcId="{D766DAC9-B1B9-4FCA-8055-DAD2E6DDA81F}" destId="{D7D4C9FB-A772-425C-B7EA-004BA13D268F}" srcOrd="0" destOrd="0" presId="urn:microsoft.com/office/officeart/2005/8/layout/default#15"/>
    <dgm:cxn modelId="{B0CE3718-86E1-4659-999A-FC3239287495}" type="presOf" srcId="{5605AD56-1E6C-4D85-A495-6DBA89706006}" destId="{8700FC98-641D-4309-9A5F-7405B7FE6226}" srcOrd="0" destOrd="0" presId="urn:microsoft.com/office/officeart/2005/8/layout/default#15"/>
    <dgm:cxn modelId="{9C4FB418-80CD-4F92-A95D-580024582475}" type="presOf" srcId="{D2C027AB-CC1E-4804-BDD3-5E826FFA40EE}" destId="{CF02019B-B40C-4D32-B906-5A5E3829ECE0}" srcOrd="0" destOrd="0" presId="urn:microsoft.com/office/officeart/2005/8/layout/default#15"/>
    <dgm:cxn modelId="{9710CEEF-5E1A-4BA2-84C7-3B98B6B6A0A5}" srcId="{B0FD13B7-F671-4C4E-B664-184CCEAA8BEE}" destId="{5605AD56-1E6C-4D85-A495-6DBA89706006}" srcOrd="12" destOrd="0" parTransId="{C50CB65F-088D-43FB-9912-D716C896CF3E}" sibTransId="{7687AD5D-2068-4921-8BDB-663998214509}"/>
    <dgm:cxn modelId="{A35BFBE7-9E1C-4BEB-9C99-F4559FD8CEF3}" srcId="{B0FD13B7-F671-4C4E-B664-184CCEAA8BEE}" destId="{155BB151-3856-4C86-BC70-3C943ED312E8}" srcOrd="0" destOrd="0" parTransId="{9AA6612B-1BD6-418D-B855-627CAE15C1FE}" sibTransId="{00A8D741-27E8-4445-B0A0-016599EDFA24}"/>
    <dgm:cxn modelId="{0E9DCF82-A6E5-4FAF-97EE-BEEDB78A3F9E}" srcId="{B0FD13B7-F671-4C4E-B664-184CCEAA8BEE}" destId="{D2C027AB-CC1E-4804-BDD3-5E826FFA40EE}" srcOrd="8" destOrd="0" parTransId="{251ECAB9-841A-4C4A-B8F9-3CD05D5AE044}" sibTransId="{D51394A5-7F38-4E53-A39A-B1551B116E60}"/>
    <dgm:cxn modelId="{86A551C7-2F79-4B90-83C3-C22B129FE799}" type="presOf" srcId="{2B764F03-6F9B-44B1-BE47-3CD1E46CA4EE}" destId="{B7EE6518-1464-47FC-82A6-21E8B45CB8FD}" srcOrd="0" destOrd="0" presId="urn:microsoft.com/office/officeart/2005/8/layout/default#15"/>
    <dgm:cxn modelId="{008A877A-0305-4D64-A911-30E8EE4C1E92}" srcId="{B0FD13B7-F671-4C4E-B664-184CCEAA8BEE}" destId="{E43EC367-257B-4E6A-AECA-9A1BACC467DA}" srcOrd="1" destOrd="0" parTransId="{61F34DF1-24B0-4DC7-BFAB-E211CAC8B256}" sibTransId="{CD15B0C6-FACA-4E97-A12A-1C9C61D36C02}"/>
    <dgm:cxn modelId="{D2ACDC13-1180-4A16-84C7-9531E9DA3487}" srcId="{B0FD13B7-F671-4C4E-B664-184CCEAA8BEE}" destId="{9EC77A11-6467-43DB-A2CE-047A5FBAD573}" srcOrd="4" destOrd="0" parTransId="{21F71C65-9830-49A6-A615-6E468DE29677}" sibTransId="{5CB231F6-F8FC-46BD-9F3D-1A5701BF2F25}"/>
    <dgm:cxn modelId="{3567F55C-1F6E-4017-AF3F-FC7D8DE14A7C}" type="presOf" srcId="{155BB151-3856-4C86-BC70-3C943ED312E8}" destId="{2D8380C6-6F98-4FE1-8902-D9EFE810860D}" srcOrd="0" destOrd="0" presId="urn:microsoft.com/office/officeart/2005/8/layout/default#15"/>
    <dgm:cxn modelId="{0DC0A7F8-0D6C-43DE-84AB-90BDE1B72C6E}" type="presOf" srcId="{171A2742-9661-46BD-96FA-40C44DCFBB8F}" destId="{C4871675-0112-4DD5-8583-E571C3F05CBB}" srcOrd="0" destOrd="0" presId="urn:microsoft.com/office/officeart/2005/8/layout/default#15"/>
    <dgm:cxn modelId="{DD1BE3A1-3643-4EF2-9A06-7B729FD9C612}" type="presOf" srcId="{FECF7167-10E5-4145-9A63-5EE7A8B1AB1B}" destId="{7AA8005E-18D1-420F-9052-DA5B771D1E7A}" srcOrd="0" destOrd="0" presId="urn:microsoft.com/office/officeart/2005/8/layout/default#15"/>
    <dgm:cxn modelId="{80BF5DB4-778B-405B-A8F9-9D73BBB5AC63}" srcId="{B0FD13B7-F671-4C4E-B664-184CCEAA8BEE}" destId="{D766DAC9-B1B9-4FCA-8055-DAD2E6DDA81F}" srcOrd="11" destOrd="0" parTransId="{C2AC28F4-E1B2-4892-8BD7-51721F50F657}" sibTransId="{C377DFF6-F73B-4445-99DE-8E3788FF203D}"/>
    <dgm:cxn modelId="{2D197734-58A3-4760-9CA4-342BF7029ECA}" type="presOf" srcId="{B84FC5CC-9FE2-40BD-A8CD-C6652D143181}" destId="{18E41E78-F7BC-4C56-BC0C-6FEC27167295}" srcOrd="0" destOrd="0" presId="urn:microsoft.com/office/officeart/2005/8/layout/default#15"/>
    <dgm:cxn modelId="{E0A4B35D-E0BC-4981-8C16-F66F2DB677F2}" type="presOf" srcId="{FB50A4A7-C54D-4F67-AC1B-126869310BBE}" destId="{528D08BE-EA38-4754-B365-BFC3EC2C748D}" srcOrd="0" destOrd="0" presId="urn:microsoft.com/office/officeart/2005/8/layout/default#15"/>
    <dgm:cxn modelId="{222822BA-8B6A-4B5A-A37B-01BBC81D5469}" srcId="{B0FD13B7-F671-4C4E-B664-184CCEAA8BEE}" destId="{A07DEA3F-F8E1-4A9F-9BE6-19F46622159E}" srcOrd="7" destOrd="0" parTransId="{4FF03C3C-4742-468F-A63F-4B2744326094}" sibTransId="{3AD50DD9-5F1F-46D5-BFD6-DBD0518EC6D2}"/>
    <dgm:cxn modelId="{F66244F4-BEF4-4BD3-8E74-081D80B7A2AA}" type="presOf" srcId="{9EC77A11-6467-43DB-A2CE-047A5FBAD573}" destId="{A688DC1E-98F5-4EAB-B164-DDFE8E62E0C2}" srcOrd="0" destOrd="0" presId="urn:microsoft.com/office/officeart/2005/8/layout/default#15"/>
    <dgm:cxn modelId="{23234231-B3E7-4818-B0E1-08DDB55069FA}" type="presOf" srcId="{24C620BB-14A0-4A93-AA40-A7D97777B2A5}" destId="{4EF58449-E9AF-4BBE-86C9-428E12A0EDD6}" srcOrd="0" destOrd="0" presId="urn:microsoft.com/office/officeart/2005/8/layout/default#15"/>
    <dgm:cxn modelId="{4F6FBE73-5FCC-4FB5-8363-18162C24C641}" type="presOf" srcId="{A07DEA3F-F8E1-4A9F-9BE6-19F46622159E}" destId="{1895AD0A-B74B-4BFB-8BF6-EC1C6C3F8089}" srcOrd="0" destOrd="0" presId="urn:microsoft.com/office/officeart/2005/8/layout/default#15"/>
    <dgm:cxn modelId="{64761D79-971E-43D3-92C3-5F007E7F45A5}" srcId="{B0FD13B7-F671-4C4E-B664-184CCEAA8BEE}" destId="{171A2742-9661-46BD-96FA-40C44DCFBB8F}" srcOrd="6" destOrd="0" parTransId="{73149422-566A-4C66-A69A-DDBC7ED3E801}" sibTransId="{A5CB03C3-6167-47A7-8FB1-57B93E4BF49D}"/>
    <dgm:cxn modelId="{BB24AB09-5283-49C2-91E9-A3DE99893BE4}" srcId="{B0FD13B7-F671-4C4E-B664-184CCEAA8BEE}" destId="{FB50A4A7-C54D-4F67-AC1B-126869310BBE}" srcOrd="2" destOrd="0" parTransId="{CA105433-CACE-47E4-8789-5075F9315317}" sibTransId="{46FCA4EE-8AFB-41BE-A2AF-1F07572DB1DA}"/>
    <dgm:cxn modelId="{295C76DF-5071-4B60-9A92-F56809F676A3}" type="presOf" srcId="{E43EC367-257B-4E6A-AECA-9A1BACC467DA}" destId="{84054D94-05FA-4C8F-9D75-C0EB484AB0F3}" srcOrd="0" destOrd="0" presId="urn:microsoft.com/office/officeart/2005/8/layout/default#15"/>
    <dgm:cxn modelId="{61E939C5-2C67-46E2-9C44-B82840044E7F}" type="presParOf" srcId="{7CA236C9-3A58-4F8A-96CD-11F6BE01D37A}" destId="{2D8380C6-6F98-4FE1-8902-D9EFE810860D}" srcOrd="0" destOrd="0" presId="urn:microsoft.com/office/officeart/2005/8/layout/default#15"/>
    <dgm:cxn modelId="{CA9EB08D-10DD-4DE9-AC46-2BFCB60DDB58}" type="presParOf" srcId="{7CA236C9-3A58-4F8A-96CD-11F6BE01D37A}" destId="{556DB5B8-5799-4890-9BD2-7C91BD334128}" srcOrd="1" destOrd="0" presId="urn:microsoft.com/office/officeart/2005/8/layout/default#15"/>
    <dgm:cxn modelId="{362D3579-5603-4258-B83E-BD1968BF0814}" type="presParOf" srcId="{7CA236C9-3A58-4F8A-96CD-11F6BE01D37A}" destId="{84054D94-05FA-4C8F-9D75-C0EB484AB0F3}" srcOrd="2" destOrd="0" presId="urn:microsoft.com/office/officeart/2005/8/layout/default#15"/>
    <dgm:cxn modelId="{B8C90001-044D-4533-BA4F-EDDAE078C276}" type="presParOf" srcId="{7CA236C9-3A58-4F8A-96CD-11F6BE01D37A}" destId="{2CAF5EF9-3B8D-4FA0-B2EE-20C565D7DDA5}" srcOrd="3" destOrd="0" presId="urn:microsoft.com/office/officeart/2005/8/layout/default#15"/>
    <dgm:cxn modelId="{6BBBE50D-5E08-4BA2-8BB8-0AF8EF70923E}" type="presParOf" srcId="{7CA236C9-3A58-4F8A-96CD-11F6BE01D37A}" destId="{528D08BE-EA38-4754-B365-BFC3EC2C748D}" srcOrd="4" destOrd="0" presId="urn:microsoft.com/office/officeart/2005/8/layout/default#15"/>
    <dgm:cxn modelId="{D8EAEF2A-BA96-4DB5-B726-7BF6F5078542}" type="presParOf" srcId="{7CA236C9-3A58-4F8A-96CD-11F6BE01D37A}" destId="{7C8FFF0E-D039-41C9-9A87-C07EB2ED3851}" srcOrd="5" destOrd="0" presId="urn:microsoft.com/office/officeart/2005/8/layout/default#15"/>
    <dgm:cxn modelId="{B06E24D1-B24A-40D7-ADCD-E353ECA612AD}" type="presParOf" srcId="{7CA236C9-3A58-4F8A-96CD-11F6BE01D37A}" destId="{18E41E78-F7BC-4C56-BC0C-6FEC27167295}" srcOrd="6" destOrd="0" presId="urn:microsoft.com/office/officeart/2005/8/layout/default#15"/>
    <dgm:cxn modelId="{8F6375FF-E0EB-4FD8-A125-254AE0B6FB04}" type="presParOf" srcId="{7CA236C9-3A58-4F8A-96CD-11F6BE01D37A}" destId="{A8087D16-DFE4-458F-B21A-ABD07819646B}" srcOrd="7" destOrd="0" presId="urn:microsoft.com/office/officeart/2005/8/layout/default#15"/>
    <dgm:cxn modelId="{0B0A80BB-BB44-48A7-A35C-E05AA874B534}" type="presParOf" srcId="{7CA236C9-3A58-4F8A-96CD-11F6BE01D37A}" destId="{A688DC1E-98F5-4EAB-B164-DDFE8E62E0C2}" srcOrd="8" destOrd="0" presId="urn:microsoft.com/office/officeart/2005/8/layout/default#15"/>
    <dgm:cxn modelId="{DB60A9B2-4AA3-490F-890A-807AE87AAED5}" type="presParOf" srcId="{7CA236C9-3A58-4F8A-96CD-11F6BE01D37A}" destId="{E99249BD-4FFF-4AD8-BFB2-BE8384B13055}" srcOrd="9" destOrd="0" presId="urn:microsoft.com/office/officeart/2005/8/layout/default#15"/>
    <dgm:cxn modelId="{EEE225D8-0B62-4F78-B6D0-25BAC81F1CFF}" type="presParOf" srcId="{7CA236C9-3A58-4F8A-96CD-11F6BE01D37A}" destId="{7AA8005E-18D1-420F-9052-DA5B771D1E7A}" srcOrd="10" destOrd="0" presId="urn:microsoft.com/office/officeart/2005/8/layout/default#15"/>
    <dgm:cxn modelId="{3102E617-E90F-406D-A684-D2B5F1579428}" type="presParOf" srcId="{7CA236C9-3A58-4F8A-96CD-11F6BE01D37A}" destId="{16B482A6-E7BB-4279-AF2D-2A22D72A7C25}" srcOrd="11" destOrd="0" presId="urn:microsoft.com/office/officeart/2005/8/layout/default#15"/>
    <dgm:cxn modelId="{D6F8CAC9-B575-49EB-9E15-0EAC8BFA06F9}" type="presParOf" srcId="{7CA236C9-3A58-4F8A-96CD-11F6BE01D37A}" destId="{C4871675-0112-4DD5-8583-E571C3F05CBB}" srcOrd="12" destOrd="0" presId="urn:microsoft.com/office/officeart/2005/8/layout/default#15"/>
    <dgm:cxn modelId="{1360E99A-FBD2-4D0C-9748-FF507258AB8A}" type="presParOf" srcId="{7CA236C9-3A58-4F8A-96CD-11F6BE01D37A}" destId="{9E92D1BC-B55A-41A4-98F3-301FFEE03971}" srcOrd="13" destOrd="0" presId="urn:microsoft.com/office/officeart/2005/8/layout/default#15"/>
    <dgm:cxn modelId="{089F52B8-B503-416B-A7F8-6B5CCBAECD7A}" type="presParOf" srcId="{7CA236C9-3A58-4F8A-96CD-11F6BE01D37A}" destId="{1895AD0A-B74B-4BFB-8BF6-EC1C6C3F8089}" srcOrd="14" destOrd="0" presId="urn:microsoft.com/office/officeart/2005/8/layout/default#15"/>
    <dgm:cxn modelId="{0402B5CB-BC6F-430D-ACC6-7268B0538322}" type="presParOf" srcId="{7CA236C9-3A58-4F8A-96CD-11F6BE01D37A}" destId="{208E001F-D0E1-45AC-B984-93F3292EE152}" srcOrd="15" destOrd="0" presId="urn:microsoft.com/office/officeart/2005/8/layout/default#15"/>
    <dgm:cxn modelId="{F9AC3740-8BD8-4C23-88C6-75B98299C972}" type="presParOf" srcId="{7CA236C9-3A58-4F8A-96CD-11F6BE01D37A}" destId="{CF02019B-B40C-4D32-B906-5A5E3829ECE0}" srcOrd="16" destOrd="0" presId="urn:microsoft.com/office/officeart/2005/8/layout/default#15"/>
    <dgm:cxn modelId="{A66AC542-0AE2-4728-AE2F-A228C624706D}" type="presParOf" srcId="{7CA236C9-3A58-4F8A-96CD-11F6BE01D37A}" destId="{94F3E686-7DD9-4AEB-BD37-A6164EC0E08A}" srcOrd="17" destOrd="0" presId="urn:microsoft.com/office/officeart/2005/8/layout/default#15"/>
    <dgm:cxn modelId="{B1796AC3-0C8E-491B-B309-132ED5F7E501}" type="presParOf" srcId="{7CA236C9-3A58-4F8A-96CD-11F6BE01D37A}" destId="{B7EE6518-1464-47FC-82A6-21E8B45CB8FD}" srcOrd="18" destOrd="0" presId="urn:microsoft.com/office/officeart/2005/8/layout/default#15"/>
    <dgm:cxn modelId="{4420C76D-741B-4659-9DA7-5BFB19983EFB}" type="presParOf" srcId="{7CA236C9-3A58-4F8A-96CD-11F6BE01D37A}" destId="{08B27B35-EE1C-4F43-A074-8841C9BD3EC6}" srcOrd="19" destOrd="0" presId="urn:microsoft.com/office/officeart/2005/8/layout/default#15"/>
    <dgm:cxn modelId="{AB262D4F-574A-4C19-AEC2-6697F071244B}" type="presParOf" srcId="{7CA236C9-3A58-4F8A-96CD-11F6BE01D37A}" destId="{4EF58449-E9AF-4BBE-86C9-428E12A0EDD6}" srcOrd="20" destOrd="0" presId="urn:microsoft.com/office/officeart/2005/8/layout/default#15"/>
    <dgm:cxn modelId="{E2E72F01-F456-4B46-8D6B-7A4BB0A00F7E}" type="presParOf" srcId="{7CA236C9-3A58-4F8A-96CD-11F6BE01D37A}" destId="{EDE783C2-D918-43A0-9570-E1494CC84FC3}" srcOrd="21" destOrd="0" presId="urn:microsoft.com/office/officeart/2005/8/layout/default#15"/>
    <dgm:cxn modelId="{69783603-2645-4759-8E80-45DEC553B65F}" type="presParOf" srcId="{7CA236C9-3A58-4F8A-96CD-11F6BE01D37A}" destId="{D7D4C9FB-A772-425C-B7EA-004BA13D268F}" srcOrd="22" destOrd="0" presId="urn:microsoft.com/office/officeart/2005/8/layout/default#15"/>
    <dgm:cxn modelId="{179731A5-D63F-4A20-A0B9-6FD94E1D1245}" type="presParOf" srcId="{7CA236C9-3A58-4F8A-96CD-11F6BE01D37A}" destId="{37DFD1CB-7C17-461B-B524-5179D9B16FB2}" srcOrd="23" destOrd="0" presId="urn:microsoft.com/office/officeart/2005/8/layout/default#15"/>
    <dgm:cxn modelId="{20160F54-1BBE-4141-A0A2-411C2F9DF796}" type="presParOf" srcId="{7CA236C9-3A58-4F8A-96CD-11F6BE01D37A}" destId="{8700FC98-641D-4309-9A5F-7405B7FE6226}" srcOrd="24" destOrd="0" presId="urn:microsoft.com/office/officeart/2005/8/layout/default#1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B61E36-E6C4-4945-A11F-92064A093CC8}" type="doc">
      <dgm:prSet loTypeId="urn:microsoft.com/office/officeart/2005/8/layout/hProcess9" loCatId="process" qsTypeId="urn:microsoft.com/office/officeart/2005/8/quickstyle/simple5" qsCatId="simple" csTypeId="urn:microsoft.com/office/officeart/2005/8/colors/accent2_2" csCatId="accent2" phldr="1"/>
      <dgm:spPr/>
    </dgm:pt>
    <dgm:pt modelId="{E92C1FE9-3C39-4877-A98E-2CC165A1865D}">
      <dgm:prSet phldrT="[Text]"/>
      <dgm:spPr/>
      <dgm:t>
        <a:bodyPr/>
        <a:lstStyle/>
        <a:p>
          <a:r>
            <a:rPr lang="en-US" dirty="0" smtClean="0"/>
            <a:t>Create a project</a:t>
          </a:r>
          <a:endParaRPr lang="en-US" dirty="0"/>
        </a:p>
      </dgm:t>
    </dgm:pt>
    <dgm:pt modelId="{76BD7373-2D32-40F9-A7D8-ED6509406B86}" type="parTrans" cxnId="{A3B09C39-7401-45ED-98CB-6BFA4494CB72}">
      <dgm:prSet/>
      <dgm:spPr/>
      <dgm:t>
        <a:bodyPr/>
        <a:lstStyle/>
        <a:p>
          <a:endParaRPr lang="en-US"/>
        </a:p>
      </dgm:t>
    </dgm:pt>
    <dgm:pt modelId="{738A0648-9571-4826-A537-C57308602094}" type="sibTrans" cxnId="{A3B09C39-7401-45ED-98CB-6BFA4494CB72}">
      <dgm:prSet/>
      <dgm:spPr/>
      <dgm:t>
        <a:bodyPr/>
        <a:lstStyle/>
        <a:p>
          <a:endParaRPr lang="en-US"/>
        </a:p>
      </dgm:t>
    </dgm:pt>
    <dgm:pt modelId="{870A6862-FD70-46D5-AF44-E06BA965DECE}">
      <dgm:prSet phldrT="[Text]"/>
      <dgm:spPr/>
      <dgm:t>
        <a:bodyPr/>
        <a:lstStyle/>
        <a:p>
          <a:r>
            <a:rPr lang="en-US" dirty="0" smtClean="0"/>
            <a:t>Edit a project</a:t>
          </a:r>
          <a:endParaRPr lang="en-US" dirty="0"/>
        </a:p>
      </dgm:t>
    </dgm:pt>
    <dgm:pt modelId="{1B1DE4CB-425A-4AE4-A074-31E9B78E559D}" type="parTrans" cxnId="{E8540D30-F133-46BF-92F2-EF29C10AC662}">
      <dgm:prSet/>
      <dgm:spPr/>
      <dgm:t>
        <a:bodyPr/>
        <a:lstStyle/>
        <a:p>
          <a:endParaRPr lang="en-US"/>
        </a:p>
      </dgm:t>
    </dgm:pt>
    <dgm:pt modelId="{EFF44A2F-C5DB-4B93-A8F4-CE64331E53E1}" type="sibTrans" cxnId="{E8540D30-F133-46BF-92F2-EF29C10AC662}">
      <dgm:prSet/>
      <dgm:spPr/>
      <dgm:t>
        <a:bodyPr/>
        <a:lstStyle/>
        <a:p>
          <a:endParaRPr lang="en-US"/>
        </a:p>
      </dgm:t>
    </dgm:pt>
    <dgm:pt modelId="{DD46CE51-1771-4D34-A845-7AD4F93C78E3}">
      <dgm:prSet phldrT="[Text]"/>
      <dgm:spPr/>
      <dgm:t>
        <a:bodyPr/>
        <a:lstStyle/>
        <a:p>
          <a:r>
            <a:rPr lang="en-US" dirty="0" smtClean="0"/>
            <a:t>Format a project</a:t>
          </a:r>
          <a:endParaRPr lang="en-US" dirty="0"/>
        </a:p>
      </dgm:t>
    </dgm:pt>
    <dgm:pt modelId="{22343E4D-B7EB-430C-8097-BB9974183A1F}" type="parTrans" cxnId="{C7D0DE30-F4BA-4DB1-A8AC-C83E9A48D6D7}">
      <dgm:prSet/>
      <dgm:spPr/>
      <dgm:t>
        <a:bodyPr/>
        <a:lstStyle/>
        <a:p>
          <a:endParaRPr lang="en-US"/>
        </a:p>
      </dgm:t>
    </dgm:pt>
    <dgm:pt modelId="{0127ACE2-BA12-46A5-BAD0-DEA18ED9F096}" type="sibTrans" cxnId="{C7D0DE30-F4BA-4DB1-A8AC-C83E9A48D6D7}">
      <dgm:prSet/>
      <dgm:spPr/>
      <dgm:t>
        <a:bodyPr/>
        <a:lstStyle/>
        <a:p>
          <a:endParaRPr lang="en-US"/>
        </a:p>
      </dgm:t>
    </dgm:pt>
    <dgm:pt modelId="{C66376DE-1548-4703-9BE0-2F45AC28057A}">
      <dgm:prSet phldrT="[Text]"/>
      <dgm:spPr/>
      <dgm:t>
        <a:bodyPr/>
        <a:lstStyle/>
        <a:p>
          <a:r>
            <a:rPr lang="en-US" dirty="0" smtClean="0"/>
            <a:t>Save  a project</a:t>
          </a:r>
          <a:endParaRPr lang="en-US" dirty="0"/>
        </a:p>
      </dgm:t>
    </dgm:pt>
    <dgm:pt modelId="{FAC9CB04-B71E-4A00-8025-CB2A15FBF69B}" type="parTrans" cxnId="{141003EB-EB24-4AC6-BB1F-11DD2C889F7C}">
      <dgm:prSet/>
      <dgm:spPr/>
      <dgm:t>
        <a:bodyPr/>
        <a:lstStyle/>
        <a:p>
          <a:endParaRPr lang="en-US"/>
        </a:p>
      </dgm:t>
    </dgm:pt>
    <dgm:pt modelId="{68556794-B373-4807-BB32-64E85BB50FC9}" type="sibTrans" cxnId="{141003EB-EB24-4AC6-BB1F-11DD2C889F7C}">
      <dgm:prSet/>
      <dgm:spPr/>
      <dgm:t>
        <a:bodyPr/>
        <a:lstStyle/>
        <a:p>
          <a:endParaRPr lang="en-US"/>
        </a:p>
      </dgm:t>
    </dgm:pt>
    <dgm:pt modelId="{5D39CEDF-6EAB-44AF-861A-1B793B849700}">
      <dgm:prSet phldrT="[Text]"/>
      <dgm:spPr/>
      <dgm:t>
        <a:bodyPr/>
        <a:lstStyle/>
        <a:p>
          <a:r>
            <a:rPr lang="en-US" dirty="0" smtClean="0"/>
            <a:t>Distribute a project</a:t>
          </a:r>
          <a:endParaRPr lang="en-US" dirty="0"/>
        </a:p>
      </dgm:t>
    </dgm:pt>
    <dgm:pt modelId="{06E4BE17-FEA8-4F24-A6CD-F2BC14E9AAF9}" type="parTrans" cxnId="{58A08DF7-1902-4100-ADDC-64FDD37DCD76}">
      <dgm:prSet/>
      <dgm:spPr/>
      <dgm:t>
        <a:bodyPr/>
        <a:lstStyle/>
        <a:p>
          <a:endParaRPr lang="en-US"/>
        </a:p>
      </dgm:t>
    </dgm:pt>
    <dgm:pt modelId="{6E1E6545-483E-43A9-90FD-0576B885633B}" type="sibTrans" cxnId="{58A08DF7-1902-4100-ADDC-64FDD37DCD76}">
      <dgm:prSet/>
      <dgm:spPr/>
      <dgm:t>
        <a:bodyPr/>
        <a:lstStyle/>
        <a:p>
          <a:endParaRPr lang="en-US"/>
        </a:p>
      </dgm:t>
    </dgm:pt>
    <dgm:pt modelId="{197416E5-FBA4-42EE-9363-76120F64C713}" type="pres">
      <dgm:prSet presAssocID="{8CB61E36-E6C4-4945-A11F-92064A093CC8}" presName="CompostProcess" presStyleCnt="0">
        <dgm:presLayoutVars>
          <dgm:dir/>
          <dgm:resizeHandles val="exact"/>
        </dgm:presLayoutVars>
      </dgm:prSet>
      <dgm:spPr/>
    </dgm:pt>
    <dgm:pt modelId="{D67A4403-37DC-41C0-B1DB-5DFDB2DCE903}" type="pres">
      <dgm:prSet presAssocID="{8CB61E36-E6C4-4945-A11F-92064A093CC8}" presName="arrow" presStyleLbl="bgShp" presStyleIdx="0" presStyleCnt="1"/>
      <dgm:spPr/>
    </dgm:pt>
    <dgm:pt modelId="{12006454-0D1F-4E39-9230-3DFFF30520C3}" type="pres">
      <dgm:prSet presAssocID="{8CB61E36-E6C4-4945-A11F-92064A093CC8}" presName="linearProcess" presStyleCnt="0"/>
      <dgm:spPr/>
    </dgm:pt>
    <dgm:pt modelId="{4FEBD3EA-AB17-43B9-AEF2-340BDFBBDC80}" type="pres">
      <dgm:prSet presAssocID="{E92C1FE9-3C39-4877-A98E-2CC165A1865D}" presName="textNode" presStyleLbl="node1" presStyleIdx="0" presStyleCnt="5">
        <dgm:presLayoutVars>
          <dgm:bulletEnabled val="1"/>
        </dgm:presLayoutVars>
      </dgm:prSet>
      <dgm:spPr/>
      <dgm:t>
        <a:bodyPr/>
        <a:lstStyle/>
        <a:p>
          <a:endParaRPr lang="en-US"/>
        </a:p>
      </dgm:t>
    </dgm:pt>
    <dgm:pt modelId="{A89CDC33-76A8-442C-8A5D-3641E094E4C0}" type="pres">
      <dgm:prSet presAssocID="{738A0648-9571-4826-A537-C57308602094}" presName="sibTrans" presStyleCnt="0"/>
      <dgm:spPr/>
    </dgm:pt>
    <dgm:pt modelId="{8562CDF6-F2B9-4362-A1B3-80F06D50F0A9}" type="pres">
      <dgm:prSet presAssocID="{870A6862-FD70-46D5-AF44-E06BA965DECE}" presName="textNode" presStyleLbl="node1" presStyleIdx="1" presStyleCnt="5">
        <dgm:presLayoutVars>
          <dgm:bulletEnabled val="1"/>
        </dgm:presLayoutVars>
      </dgm:prSet>
      <dgm:spPr/>
      <dgm:t>
        <a:bodyPr/>
        <a:lstStyle/>
        <a:p>
          <a:endParaRPr lang="en-US"/>
        </a:p>
      </dgm:t>
    </dgm:pt>
    <dgm:pt modelId="{C8416F39-862D-4D6A-9846-3BF3252E128D}" type="pres">
      <dgm:prSet presAssocID="{EFF44A2F-C5DB-4B93-A8F4-CE64331E53E1}" presName="sibTrans" presStyleCnt="0"/>
      <dgm:spPr/>
    </dgm:pt>
    <dgm:pt modelId="{156F5A39-10FE-46B3-83BF-A52402DBBBC4}" type="pres">
      <dgm:prSet presAssocID="{DD46CE51-1771-4D34-A845-7AD4F93C78E3}" presName="textNode" presStyleLbl="node1" presStyleIdx="2" presStyleCnt="5">
        <dgm:presLayoutVars>
          <dgm:bulletEnabled val="1"/>
        </dgm:presLayoutVars>
      </dgm:prSet>
      <dgm:spPr/>
      <dgm:t>
        <a:bodyPr/>
        <a:lstStyle/>
        <a:p>
          <a:endParaRPr lang="en-US"/>
        </a:p>
      </dgm:t>
    </dgm:pt>
    <dgm:pt modelId="{352B376A-1D00-45B7-84D5-27816A408A7A}" type="pres">
      <dgm:prSet presAssocID="{0127ACE2-BA12-46A5-BAD0-DEA18ED9F096}" presName="sibTrans" presStyleCnt="0"/>
      <dgm:spPr/>
    </dgm:pt>
    <dgm:pt modelId="{F953BB4C-3678-4F76-BA8E-F0F18635E138}" type="pres">
      <dgm:prSet presAssocID="{C66376DE-1548-4703-9BE0-2F45AC28057A}" presName="textNode" presStyleLbl="node1" presStyleIdx="3" presStyleCnt="5">
        <dgm:presLayoutVars>
          <dgm:bulletEnabled val="1"/>
        </dgm:presLayoutVars>
      </dgm:prSet>
      <dgm:spPr/>
      <dgm:t>
        <a:bodyPr/>
        <a:lstStyle/>
        <a:p>
          <a:endParaRPr lang="en-US"/>
        </a:p>
      </dgm:t>
    </dgm:pt>
    <dgm:pt modelId="{270A0F6E-7794-425A-A400-B10EE90034CF}" type="pres">
      <dgm:prSet presAssocID="{68556794-B373-4807-BB32-64E85BB50FC9}" presName="sibTrans" presStyleCnt="0"/>
      <dgm:spPr/>
    </dgm:pt>
    <dgm:pt modelId="{1E24B295-B28E-489D-B2B5-5083245F7D94}" type="pres">
      <dgm:prSet presAssocID="{5D39CEDF-6EAB-44AF-861A-1B793B849700}" presName="textNode" presStyleLbl="node1" presStyleIdx="4" presStyleCnt="5">
        <dgm:presLayoutVars>
          <dgm:bulletEnabled val="1"/>
        </dgm:presLayoutVars>
      </dgm:prSet>
      <dgm:spPr/>
      <dgm:t>
        <a:bodyPr/>
        <a:lstStyle/>
        <a:p>
          <a:endParaRPr lang="en-US"/>
        </a:p>
      </dgm:t>
    </dgm:pt>
  </dgm:ptLst>
  <dgm:cxnLst>
    <dgm:cxn modelId="{2581A849-B242-47D3-8F4B-FC4EA6642A68}" type="presOf" srcId="{C66376DE-1548-4703-9BE0-2F45AC28057A}" destId="{F953BB4C-3678-4F76-BA8E-F0F18635E138}" srcOrd="0" destOrd="0" presId="urn:microsoft.com/office/officeart/2005/8/layout/hProcess9"/>
    <dgm:cxn modelId="{9601A9CA-B83F-4560-B02A-14A04D86FAFD}" type="presOf" srcId="{870A6862-FD70-46D5-AF44-E06BA965DECE}" destId="{8562CDF6-F2B9-4362-A1B3-80F06D50F0A9}" srcOrd="0" destOrd="0" presId="urn:microsoft.com/office/officeart/2005/8/layout/hProcess9"/>
    <dgm:cxn modelId="{141003EB-EB24-4AC6-BB1F-11DD2C889F7C}" srcId="{8CB61E36-E6C4-4945-A11F-92064A093CC8}" destId="{C66376DE-1548-4703-9BE0-2F45AC28057A}" srcOrd="3" destOrd="0" parTransId="{FAC9CB04-B71E-4A00-8025-CB2A15FBF69B}" sibTransId="{68556794-B373-4807-BB32-64E85BB50FC9}"/>
    <dgm:cxn modelId="{A3B09C39-7401-45ED-98CB-6BFA4494CB72}" srcId="{8CB61E36-E6C4-4945-A11F-92064A093CC8}" destId="{E92C1FE9-3C39-4877-A98E-2CC165A1865D}" srcOrd="0" destOrd="0" parTransId="{76BD7373-2D32-40F9-A7D8-ED6509406B86}" sibTransId="{738A0648-9571-4826-A537-C57308602094}"/>
    <dgm:cxn modelId="{C7D0DE30-F4BA-4DB1-A8AC-C83E9A48D6D7}" srcId="{8CB61E36-E6C4-4945-A11F-92064A093CC8}" destId="{DD46CE51-1771-4D34-A845-7AD4F93C78E3}" srcOrd="2" destOrd="0" parTransId="{22343E4D-B7EB-430C-8097-BB9974183A1F}" sibTransId="{0127ACE2-BA12-46A5-BAD0-DEA18ED9F096}"/>
    <dgm:cxn modelId="{E8540D30-F133-46BF-92F2-EF29C10AC662}" srcId="{8CB61E36-E6C4-4945-A11F-92064A093CC8}" destId="{870A6862-FD70-46D5-AF44-E06BA965DECE}" srcOrd="1" destOrd="0" parTransId="{1B1DE4CB-425A-4AE4-A074-31E9B78E559D}" sibTransId="{EFF44A2F-C5DB-4B93-A8F4-CE64331E53E1}"/>
    <dgm:cxn modelId="{4D8377A9-19D2-44E3-8564-687AF8704FC4}" type="presOf" srcId="{DD46CE51-1771-4D34-A845-7AD4F93C78E3}" destId="{156F5A39-10FE-46B3-83BF-A52402DBBBC4}" srcOrd="0" destOrd="0" presId="urn:microsoft.com/office/officeart/2005/8/layout/hProcess9"/>
    <dgm:cxn modelId="{4C31B1B5-060D-43A5-972E-580E38CFE443}" type="presOf" srcId="{8CB61E36-E6C4-4945-A11F-92064A093CC8}" destId="{197416E5-FBA4-42EE-9363-76120F64C713}" srcOrd="0" destOrd="0" presId="urn:microsoft.com/office/officeart/2005/8/layout/hProcess9"/>
    <dgm:cxn modelId="{58A08DF7-1902-4100-ADDC-64FDD37DCD76}" srcId="{8CB61E36-E6C4-4945-A11F-92064A093CC8}" destId="{5D39CEDF-6EAB-44AF-861A-1B793B849700}" srcOrd="4" destOrd="0" parTransId="{06E4BE17-FEA8-4F24-A6CD-F2BC14E9AAF9}" sibTransId="{6E1E6545-483E-43A9-90FD-0576B885633B}"/>
    <dgm:cxn modelId="{B32015D9-5F70-4821-BE39-29CDCD89D295}" type="presOf" srcId="{5D39CEDF-6EAB-44AF-861A-1B793B849700}" destId="{1E24B295-B28E-489D-B2B5-5083245F7D94}" srcOrd="0" destOrd="0" presId="urn:microsoft.com/office/officeart/2005/8/layout/hProcess9"/>
    <dgm:cxn modelId="{43EB762B-C2BD-4159-AAFC-EE209095E096}" type="presOf" srcId="{E92C1FE9-3C39-4877-A98E-2CC165A1865D}" destId="{4FEBD3EA-AB17-43B9-AEF2-340BDFBBDC80}" srcOrd="0" destOrd="0" presId="urn:microsoft.com/office/officeart/2005/8/layout/hProcess9"/>
    <dgm:cxn modelId="{3B8ED5F0-DD4B-4890-B64F-3B00C67946AF}" type="presParOf" srcId="{197416E5-FBA4-42EE-9363-76120F64C713}" destId="{D67A4403-37DC-41C0-B1DB-5DFDB2DCE903}" srcOrd="0" destOrd="0" presId="urn:microsoft.com/office/officeart/2005/8/layout/hProcess9"/>
    <dgm:cxn modelId="{CFC7BB3D-2403-447D-84F8-9D22B994D884}" type="presParOf" srcId="{197416E5-FBA4-42EE-9363-76120F64C713}" destId="{12006454-0D1F-4E39-9230-3DFFF30520C3}" srcOrd="1" destOrd="0" presId="urn:microsoft.com/office/officeart/2005/8/layout/hProcess9"/>
    <dgm:cxn modelId="{81A70012-0AF3-42BD-BC26-A71419C332D8}" type="presParOf" srcId="{12006454-0D1F-4E39-9230-3DFFF30520C3}" destId="{4FEBD3EA-AB17-43B9-AEF2-340BDFBBDC80}" srcOrd="0" destOrd="0" presId="urn:microsoft.com/office/officeart/2005/8/layout/hProcess9"/>
    <dgm:cxn modelId="{7A9B53F3-5B29-47DF-820B-D18DFB962C4D}" type="presParOf" srcId="{12006454-0D1F-4E39-9230-3DFFF30520C3}" destId="{A89CDC33-76A8-442C-8A5D-3641E094E4C0}" srcOrd="1" destOrd="0" presId="urn:microsoft.com/office/officeart/2005/8/layout/hProcess9"/>
    <dgm:cxn modelId="{25B49BB5-4C50-4558-BE20-AAD14DAA26C6}" type="presParOf" srcId="{12006454-0D1F-4E39-9230-3DFFF30520C3}" destId="{8562CDF6-F2B9-4362-A1B3-80F06D50F0A9}" srcOrd="2" destOrd="0" presId="urn:microsoft.com/office/officeart/2005/8/layout/hProcess9"/>
    <dgm:cxn modelId="{BB029EC0-4F61-4505-AA48-BF47BE4C0638}" type="presParOf" srcId="{12006454-0D1F-4E39-9230-3DFFF30520C3}" destId="{C8416F39-862D-4D6A-9846-3BF3252E128D}" srcOrd="3" destOrd="0" presId="urn:microsoft.com/office/officeart/2005/8/layout/hProcess9"/>
    <dgm:cxn modelId="{049C270A-0E53-4E5C-A6E4-CF815AF49FCA}" type="presParOf" srcId="{12006454-0D1F-4E39-9230-3DFFF30520C3}" destId="{156F5A39-10FE-46B3-83BF-A52402DBBBC4}" srcOrd="4" destOrd="0" presId="urn:microsoft.com/office/officeart/2005/8/layout/hProcess9"/>
    <dgm:cxn modelId="{3FC0CEA4-77FD-4B92-BD52-DD9EE10B35A1}" type="presParOf" srcId="{12006454-0D1F-4E39-9230-3DFFF30520C3}" destId="{352B376A-1D00-45B7-84D5-27816A408A7A}" srcOrd="5" destOrd="0" presId="urn:microsoft.com/office/officeart/2005/8/layout/hProcess9"/>
    <dgm:cxn modelId="{5CFC0668-FF8C-47B3-8F41-7D2C899DDA19}" type="presParOf" srcId="{12006454-0D1F-4E39-9230-3DFFF30520C3}" destId="{F953BB4C-3678-4F76-BA8E-F0F18635E138}" srcOrd="6" destOrd="0" presId="urn:microsoft.com/office/officeart/2005/8/layout/hProcess9"/>
    <dgm:cxn modelId="{C62B2901-2B33-4128-9B52-BF36B3591727}" type="presParOf" srcId="{12006454-0D1F-4E39-9230-3DFFF30520C3}" destId="{270A0F6E-7794-425A-A400-B10EE90034CF}" srcOrd="7" destOrd="0" presId="urn:microsoft.com/office/officeart/2005/8/layout/hProcess9"/>
    <dgm:cxn modelId="{C6DE3576-8B2D-4272-958F-F942630637D9}" type="presParOf" srcId="{12006454-0D1F-4E39-9230-3DFFF30520C3}" destId="{1E24B295-B28E-489D-B2B5-5083245F7D9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CDCF3-D5B2-4556-A6FF-1FBA940E878F}">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Identify the general categories of programs and apps</a:t>
          </a:r>
          <a:endParaRPr lang="en-US" sz="2100" kern="1200" dirty="0"/>
        </a:p>
      </dsp:txBody>
      <dsp:txXfrm>
        <a:off x="0" y="528637"/>
        <a:ext cx="2762250" cy="1657349"/>
      </dsp:txXfrm>
    </dsp:sp>
    <dsp:sp modelId="{5C96D99B-1FEB-4A06-9928-EDF31995B665}">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Describe how an operating system interacts with applications and hardware</a:t>
          </a:r>
          <a:endParaRPr lang="en-US" sz="2100" kern="1200" dirty="0"/>
        </a:p>
      </dsp:txBody>
      <dsp:txXfrm>
        <a:off x="3038474" y="528637"/>
        <a:ext cx="2762250" cy="1657349"/>
      </dsp:txXfrm>
    </dsp:sp>
    <dsp:sp modelId="{ACC8B2AB-0B8E-49BE-905F-B8C9D4EA7250}">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Differentiate among the ways you can acquire programs and apps</a:t>
          </a:r>
          <a:endParaRPr lang="en-US" sz="2100" kern="1200" dirty="0"/>
        </a:p>
      </dsp:txBody>
      <dsp:txXfrm>
        <a:off x="6076950" y="528637"/>
        <a:ext cx="2762250" cy="1657349"/>
      </dsp:txXfrm>
    </dsp:sp>
    <dsp:sp modelId="{5090EF0D-A876-4369-A720-99B29BC1BBA4}">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Identify key features of productivity applications</a:t>
          </a:r>
          <a:endParaRPr lang="en-US" sz="2100" kern="1200" dirty="0"/>
        </a:p>
      </dsp:txBody>
      <dsp:txXfrm>
        <a:off x="1519237" y="2462212"/>
        <a:ext cx="2762250" cy="1657349"/>
      </dsp:txXfrm>
    </dsp:sp>
    <dsp:sp modelId="{9D254102-4DAF-45B9-8015-3D8B23AE4AFF}">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Identify the key features of graphics and multimedia applications</a:t>
          </a:r>
          <a:endParaRPr lang="en-US" sz="2100" kern="1200" dirty="0"/>
        </a:p>
      </dsp:txBody>
      <dsp:txXfrm>
        <a:off x="4557712" y="2462212"/>
        <a:ext cx="2762250" cy="1657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5064A-AF3B-4300-BA44-77588901B427}">
      <dsp:nvSpPr>
        <dsp:cNvPr id="0" name=""/>
        <dsp:cNvSpPr/>
      </dsp:nvSpPr>
      <dsp:spPr>
        <a:xfrm>
          <a:off x="667256" y="1220"/>
          <a:ext cx="3573660" cy="2144196"/>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Identify the uses of personal interest applications</a:t>
          </a:r>
          <a:endParaRPr lang="en-US" sz="3300" kern="1200" dirty="0"/>
        </a:p>
      </dsp:txBody>
      <dsp:txXfrm>
        <a:off x="667256" y="1220"/>
        <a:ext cx="3573660" cy="2144196"/>
      </dsp:txXfrm>
    </dsp:sp>
    <dsp:sp modelId="{1CE3F0C8-1E0D-4F3A-BEE9-57D73BDE751C}">
      <dsp:nvSpPr>
        <dsp:cNvPr id="0" name=""/>
        <dsp:cNvSpPr/>
      </dsp:nvSpPr>
      <dsp:spPr>
        <a:xfrm>
          <a:off x="4598283" y="1220"/>
          <a:ext cx="3573660" cy="2144196"/>
        </a:xfrm>
        <a:prstGeom prst="rect">
          <a:avLst/>
        </a:prstGeom>
        <a:gradFill rotWithShape="0">
          <a:gsLst>
            <a:gs pos="0">
              <a:schemeClr val="accent4">
                <a:shade val="80000"/>
                <a:hueOff val="-58853"/>
                <a:satOff val="-1455"/>
                <a:lumOff val="8329"/>
                <a:alphaOff val="0"/>
                <a:shade val="51000"/>
                <a:satMod val="130000"/>
              </a:schemeClr>
            </a:gs>
            <a:gs pos="80000">
              <a:schemeClr val="accent4">
                <a:shade val="80000"/>
                <a:hueOff val="-58853"/>
                <a:satOff val="-1455"/>
                <a:lumOff val="8329"/>
                <a:alphaOff val="0"/>
                <a:shade val="93000"/>
                <a:satMod val="130000"/>
              </a:schemeClr>
            </a:gs>
            <a:gs pos="100000">
              <a:schemeClr val="accent4">
                <a:shade val="80000"/>
                <a:hueOff val="-58853"/>
                <a:satOff val="-1455"/>
                <a:lumOff val="832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Identify the purpose of software used in communications</a:t>
          </a:r>
          <a:endParaRPr lang="en-US" sz="3300" kern="1200" dirty="0"/>
        </a:p>
      </dsp:txBody>
      <dsp:txXfrm>
        <a:off x="4598283" y="1220"/>
        <a:ext cx="3573660" cy="2144196"/>
      </dsp:txXfrm>
    </dsp:sp>
    <dsp:sp modelId="{CBB38631-7D81-4A3F-9651-0D3BA7EEFAED}">
      <dsp:nvSpPr>
        <dsp:cNvPr id="0" name=""/>
        <dsp:cNvSpPr/>
      </dsp:nvSpPr>
      <dsp:spPr>
        <a:xfrm>
          <a:off x="667256" y="2502783"/>
          <a:ext cx="3573660" cy="2144196"/>
        </a:xfrm>
        <a:prstGeom prst="rect">
          <a:avLst/>
        </a:prstGeom>
        <a:gradFill rotWithShape="0">
          <a:gsLst>
            <a:gs pos="0">
              <a:schemeClr val="accent4">
                <a:shade val="80000"/>
                <a:hueOff val="-117705"/>
                <a:satOff val="-2910"/>
                <a:lumOff val="16659"/>
                <a:alphaOff val="0"/>
                <a:shade val="51000"/>
                <a:satMod val="130000"/>
              </a:schemeClr>
            </a:gs>
            <a:gs pos="80000">
              <a:schemeClr val="accent4">
                <a:shade val="80000"/>
                <a:hueOff val="-117705"/>
                <a:satOff val="-2910"/>
                <a:lumOff val="16659"/>
                <a:alphaOff val="0"/>
                <a:shade val="93000"/>
                <a:satMod val="130000"/>
              </a:schemeClr>
            </a:gs>
            <a:gs pos="100000">
              <a:schemeClr val="accent4">
                <a:shade val="80000"/>
                <a:hueOff val="-117705"/>
                <a:satOff val="-2910"/>
                <a:lumOff val="166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Identify the key features of security tools</a:t>
          </a:r>
          <a:endParaRPr lang="en-US" sz="3300" kern="1200" dirty="0"/>
        </a:p>
      </dsp:txBody>
      <dsp:txXfrm>
        <a:off x="667256" y="2502783"/>
        <a:ext cx="3573660" cy="2144196"/>
      </dsp:txXfrm>
    </dsp:sp>
    <dsp:sp modelId="{19380774-8DA3-4F81-9644-E91F65F696DA}">
      <dsp:nvSpPr>
        <dsp:cNvPr id="0" name=""/>
        <dsp:cNvSpPr/>
      </dsp:nvSpPr>
      <dsp:spPr>
        <a:xfrm>
          <a:off x="4598283" y="2502783"/>
          <a:ext cx="3573660" cy="2144196"/>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Identify the key features of file, disk, and system management tools</a:t>
          </a:r>
          <a:endParaRPr lang="en-US" sz="3300" kern="1200" dirty="0"/>
        </a:p>
      </dsp:txBody>
      <dsp:txXfrm>
        <a:off x="4598283" y="2502783"/>
        <a:ext cx="3573660" cy="214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86924-BEDD-425F-A909-613CBAEF2D08}">
      <dsp:nvSpPr>
        <dsp:cNvPr id="0" name=""/>
        <dsp:cNvSpPr/>
      </dsp:nvSpPr>
      <dsp:spPr>
        <a:xfrm>
          <a:off x="1076325" y="1190"/>
          <a:ext cx="2018109" cy="1210865"/>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Retail</a:t>
          </a:r>
          <a:endParaRPr lang="en-US" sz="3200" kern="1200" dirty="0"/>
        </a:p>
      </dsp:txBody>
      <dsp:txXfrm>
        <a:off x="1076325" y="1190"/>
        <a:ext cx="2018109" cy="1210865"/>
      </dsp:txXfrm>
    </dsp:sp>
    <dsp:sp modelId="{CF7CEF78-50BB-4E51-9126-350F2F4DBB15}">
      <dsp:nvSpPr>
        <dsp:cNvPr id="0" name=""/>
        <dsp:cNvSpPr/>
      </dsp:nvSpPr>
      <dsp:spPr>
        <a:xfrm>
          <a:off x="3296245" y="1190"/>
          <a:ext cx="2018109" cy="1210865"/>
        </a:xfrm>
        <a:prstGeom prst="rect">
          <a:avLst/>
        </a:prstGeom>
        <a:gradFill rotWithShape="0">
          <a:gsLst>
            <a:gs pos="0">
              <a:schemeClr val="accent4">
                <a:shade val="80000"/>
                <a:hueOff val="-22070"/>
                <a:satOff val="-546"/>
                <a:lumOff val="3124"/>
                <a:alphaOff val="0"/>
                <a:shade val="51000"/>
                <a:satMod val="130000"/>
              </a:schemeClr>
            </a:gs>
            <a:gs pos="80000">
              <a:schemeClr val="accent4">
                <a:shade val="80000"/>
                <a:hueOff val="-22070"/>
                <a:satOff val="-546"/>
                <a:lumOff val="3124"/>
                <a:alphaOff val="0"/>
                <a:shade val="93000"/>
                <a:satMod val="130000"/>
              </a:schemeClr>
            </a:gs>
            <a:gs pos="100000">
              <a:schemeClr val="accent4">
                <a:shade val="80000"/>
                <a:hueOff val="-22070"/>
                <a:satOff val="-546"/>
                <a:lumOff val="31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Custom</a:t>
          </a:r>
          <a:endParaRPr lang="en-US" sz="3200" kern="1200" dirty="0"/>
        </a:p>
      </dsp:txBody>
      <dsp:txXfrm>
        <a:off x="3296245" y="1190"/>
        <a:ext cx="2018109" cy="1210865"/>
      </dsp:txXfrm>
    </dsp:sp>
    <dsp:sp modelId="{AF57C696-50C5-4C7E-ACAA-8C686F5C704D}">
      <dsp:nvSpPr>
        <dsp:cNvPr id="0" name=""/>
        <dsp:cNvSpPr/>
      </dsp:nvSpPr>
      <dsp:spPr>
        <a:xfrm>
          <a:off x="5516165" y="1190"/>
          <a:ext cx="2018109" cy="1210865"/>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Web app</a:t>
          </a:r>
          <a:endParaRPr lang="en-US" sz="3200" kern="1200" dirty="0"/>
        </a:p>
      </dsp:txBody>
      <dsp:txXfrm>
        <a:off x="5516165" y="1190"/>
        <a:ext cx="2018109" cy="1210865"/>
      </dsp:txXfrm>
    </dsp:sp>
    <dsp:sp modelId="{CFB7A998-591D-4A13-9279-397C3C774804}">
      <dsp:nvSpPr>
        <dsp:cNvPr id="0" name=""/>
        <dsp:cNvSpPr/>
      </dsp:nvSpPr>
      <dsp:spPr>
        <a:xfrm>
          <a:off x="1076325" y="1413867"/>
          <a:ext cx="2018109" cy="1210865"/>
        </a:xfrm>
        <a:prstGeom prst="rect">
          <a:avLst/>
        </a:prstGeom>
        <a:gradFill rotWithShape="0">
          <a:gsLst>
            <a:gs pos="0">
              <a:schemeClr val="accent4">
                <a:shade val="80000"/>
                <a:hueOff val="-66209"/>
                <a:satOff val="-1637"/>
                <a:lumOff val="9371"/>
                <a:alphaOff val="0"/>
                <a:shade val="51000"/>
                <a:satMod val="130000"/>
              </a:schemeClr>
            </a:gs>
            <a:gs pos="80000">
              <a:schemeClr val="accent4">
                <a:shade val="80000"/>
                <a:hueOff val="-66209"/>
                <a:satOff val="-1637"/>
                <a:lumOff val="9371"/>
                <a:alphaOff val="0"/>
                <a:shade val="93000"/>
                <a:satMod val="130000"/>
              </a:schemeClr>
            </a:gs>
            <a:gs pos="100000">
              <a:schemeClr val="accent4">
                <a:shade val="80000"/>
                <a:hueOff val="-66209"/>
                <a:satOff val="-1637"/>
                <a:lumOff val="93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Mobile app</a:t>
          </a:r>
          <a:endParaRPr lang="en-US" sz="3200" kern="1200" dirty="0"/>
        </a:p>
      </dsp:txBody>
      <dsp:txXfrm>
        <a:off x="1076325" y="1413867"/>
        <a:ext cx="2018109" cy="1210865"/>
      </dsp:txXfrm>
    </dsp:sp>
    <dsp:sp modelId="{EB10EDE6-5932-439D-9E06-413486571EEA}">
      <dsp:nvSpPr>
        <dsp:cNvPr id="0" name=""/>
        <dsp:cNvSpPr/>
      </dsp:nvSpPr>
      <dsp:spPr>
        <a:xfrm>
          <a:off x="3296245" y="1413867"/>
          <a:ext cx="2018109" cy="1210865"/>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Mobile web app</a:t>
          </a:r>
          <a:endParaRPr lang="en-US" sz="3200" kern="1200" dirty="0"/>
        </a:p>
      </dsp:txBody>
      <dsp:txXfrm>
        <a:off x="3296245" y="1413867"/>
        <a:ext cx="2018109" cy="1210865"/>
      </dsp:txXfrm>
    </dsp:sp>
    <dsp:sp modelId="{5D8118D2-44CC-4662-9182-AC0E98EEB73B}">
      <dsp:nvSpPr>
        <dsp:cNvPr id="0" name=""/>
        <dsp:cNvSpPr/>
      </dsp:nvSpPr>
      <dsp:spPr>
        <a:xfrm>
          <a:off x="5516165" y="1413867"/>
          <a:ext cx="2018109" cy="1210865"/>
        </a:xfrm>
        <a:prstGeom prst="rect">
          <a:avLst/>
        </a:prstGeom>
        <a:gradFill rotWithShape="0">
          <a:gsLst>
            <a:gs pos="0">
              <a:schemeClr val="accent4">
                <a:shade val="80000"/>
                <a:hueOff val="-110349"/>
                <a:satOff val="-2728"/>
                <a:lumOff val="15618"/>
                <a:alphaOff val="0"/>
                <a:shade val="51000"/>
                <a:satMod val="130000"/>
              </a:schemeClr>
            </a:gs>
            <a:gs pos="80000">
              <a:schemeClr val="accent4">
                <a:shade val="80000"/>
                <a:hueOff val="-110349"/>
                <a:satOff val="-2728"/>
                <a:lumOff val="15618"/>
                <a:alphaOff val="0"/>
                <a:shade val="93000"/>
                <a:satMod val="130000"/>
              </a:schemeClr>
            </a:gs>
            <a:gs pos="100000">
              <a:schemeClr val="accent4">
                <a:shade val="80000"/>
                <a:hueOff val="-110349"/>
                <a:satOff val="-2728"/>
                <a:lumOff val="1561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Shareware</a:t>
          </a:r>
          <a:endParaRPr lang="en-US" sz="3200" kern="1200" dirty="0"/>
        </a:p>
      </dsp:txBody>
      <dsp:txXfrm>
        <a:off x="5516165" y="1413867"/>
        <a:ext cx="2018109" cy="1210865"/>
      </dsp:txXfrm>
    </dsp:sp>
    <dsp:sp modelId="{7AC35CC6-2F5C-4F70-B2F0-5022FDE7A779}">
      <dsp:nvSpPr>
        <dsp:cNvPr id="0" name=""/>
        <dsp:cNvSpPr/>
      </dsp:nvSpPr>
      <dsp:spPr>
        <a:xfrm>
          <a:off x="1076325" y="2826543"/>
          <a:ext cx="2018109" cy="1210865"/>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Freeware</a:t>
          </a:r>
          <a:endParaRPr lang="en-US" sz="3200" kern="1200" dirty="0"/>
        </a:p>
      </dsp:txBody>
      <dsp:txXfrm>
        <a:off x="1076325" y="2826543"/>
        <a:ext cx="2018109" cy="1210865"/>
      </dsp:txXfrm>
    </dsp:sp>
    <dsp:sp modelId="{9B402B1B-C916-4504-A6FD-C76B4E53BBA9}">
      <dsp:nvSpPr>
        <dsp:cNvPr id="0" name=""/>
        <dsp:cNvSpPr/>
      </dsp:nvSpPr>
      <dsp:spPr>
        <a:xfrm>
          <a:off x="3296245" y="2826543"/>
          <a:ext cx="2018109" cy="1210865"/>
        </a:xfrm>
        <a:prstGeom prst="rect">
          <a:avLst/>
        </a:prstGeom>
        <a:gradFill rotWithShape="0">
          <a:gsLst>
            <a:gs pos="0">
              <a:schemeClr val="accent4">
                <a:shade val="80000"/>
                <a:hueOff val="-154488"/>
                <a:satOff val="-3819"/>
                <a:lumOff val="21865"/>
                <a:alphaOff val="0"/>
                <a:shade val="51000"/>
                <a:satMod val="130000"/>
              </a:schemeClr>
            </a:gs>
            <a:gs pos="80000">
              <a:schemeClr val="accent4">
                <a:shade val="80000"/>
                <a:hueOff val="-154488"/>
                <a:satOff val="-3819"/>
                <a:lumOff val="21865"/>
                <a:alphaOff val="0"/>
                <a:shade val="93000"/>
                <a:satMod val="130000"/>
              </a:schemeClr>
            </a:gs>
            <a:gs pos="100000">
              <a:schemeClr val="accent4">
                <a:shade val="80000"/>
                <a:hueOff val="-154488"/>
                <a:satOff val="-3819"/>
                <a:lumOff val="218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Open source</a:t>
          </a:r>
          <a:endParaRPr lang="en-US" sz="3200" kern="1200" dirty="0"/>
        </a:p>
      </dsp:txBody>
      <dsp:txXfrm>
        <a:off x="3296245" y="2826543"/>
        <a:ext cx="2018109" cy="1210865"/>
      </dsp:txXfrm>
    </dsp:sp>
    <dsp:sp modelId="{BCDF01B5-5748-4FCA-86EA-E4EB1915F89F}">
      <dsp:nvSpPr>
        <dsp:cNvPr id="0" name=""/>
        <dsp:cNvSpPr/>
      </dsp:nvSpPr>
      <dsp:spPr>
        <a:xfrm>
          <a:off x="5516165" y="2826543"/>
          <a:ext cx="2018109" cy="1210865"/>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Public domain</a:t>
          </a:r>
          <a:endParaRPr lang="en-US" sz="3200" kern="1200" dirty="0"/>
        </a:p>
      </dsp:txBody>
      <dsp:txXfrm>
        <a:off x="5516165" y="2826543"/>
        <a:ext cx="2018109" cy="1210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380C6-6F98-4FE1-8902-D9EFE810860D}">
      <dsp:nvSpPr>
        <dsp:cNvPr id="0" name=""/>
        <dsp:cNvSpPr/>
      </dsp:nvSpPr>
      <dsp:spPr>
        <a:xfrm>
          <a:off x="644299"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Word processing</a:t>
          </a:r>
          <a:endParaRPr lang="en-US" sz="1600" kern="1200" dirty="0"/>
        </a:p>
      </dsp:txBody>
      <dsp:txXfrm>
        <a:off x="644299" y="1562"/>
        <a:ext cx="1370037" cy="822022"/>
      </dsp:txXfrm>
    </dsp:sp>
    <dsp:sp modelId="{84054D94-05FA-4C8F-9D75-C0EB484AB0F3}">
      <dsp:nvSpPr>
        <dsp:cNvPr id="0" name=""/>
        <dsp:cNvSpPr/>
      </dsp:nvSpPr>
      <dsp:spPr>
        <a:xfrm>
          <a:off x="2151340"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Presentation</a:t>
          </a:r>
          <a:endParaRPr lang="en-US" sz="1600" kern="1200" dirty="0"/>
        </a:p>
      </dsp:txBody>
      <dsp:txXfrm>
        <a:off x="2151340" y="1562"/>
        <a:ext cx="1370037" cy="822022"/>
      </dsp:txXfrm>
    </dsp:sp>
    <dsp:sp modelId="{528D08BE-EA38-4754-B365-BFC3EC2C748D}">
      <dsp:nvSpPr>
        <dsp:cNvPr id="0" name=""/>
        <dsp:cNvSpPr/>
      </dsp:nvSpPr>
      <dsp:spPr>
        <a:xfrm>
          <a:off x="3658381"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Spreadsheet</a:t>
          </a:r>
          <a:endParaRPr lang="en-US" sz="1600" kern="1200" dirty="0"/>
        </a:p>
      </dsp:txBody>
      <dsp:txXfrm>
        <a:off x="3658381" y="1562"/>
        <a:ext cx="1370037" cy="822022"/>
      </dsp:txXfrm>
    </dsp:sp>
    <dsp:sp modelId="{18E41E78-F7BC-4C56-BC0C-6FEC27167295}">
      <dsp:nvSpPr>
        <dsp:cNvPr id="0" name=""/>
        <dsp:cNvSpPr/>
      </dsp:nvSpPr>
      <dsp:spPr>
        <a:xfrm>
          <a:off x="5165422"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Database</a:t>
          </a:r>
          <a:endParaRPr lang="en-US" sz="1600" kern="1200" dirty="0"/>
        </a:p>
      </dsp:txBody>
      <dsp:txXfrm>
        <a:off x="5165422" y="1562"/>
        <a:ext cx="1370037" cy="822022"/>
      </dsp:txXfrm>
    </dsp:sp>
    <dsp:sp modelId="{A688DC1E-98F5-4EAB-B164-DDFE8E62E0C2}">
      <dsp:nvSpPr>
        <dsp:cNvPr id="0" name=""/>
        <dsp:cNvSpPr/>
      </dsp:nvSpPr>
      <dsp:spPr>
        <a:xfrm>
          <a:off x="6672463"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Note taking</a:t>
          </a:r>
          <a:endParaRPr lang="en-US" sz="1600" kern="1200" dirty="0"/>
        </a:p>
      </dsp:txBody>
      <dsp:txXfrm>
        <a:off x="6672463" y="1562"/>
        <a:ext cx="1370037" cy="822022"/>
      </dsp:txXfrm>
    </dsp:sp>
    <dsp:sp modelId="{7AA8005E-18D1-420F-9052-DA5B771D1E7A}">
      <dsp:nvSpPr>
        <dsp:cNvPr id="0" name=""/>
        <dsp:cNvSpPr/>
      </dsp:nvSpPr>
      <dsp:spPr>
        <a:xfrm>
          <a:off x="644299"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Calendar and contact management</a:t>
          </a:r>
          <a:endParaRPr lang="en-US" sz="1600" kern="1200" dirty="0"/>
        </a:p>
      </dsp:txBody>
      <dsp:txXfrm>
        <a:off x="644299" y="960588"/>
        <a:ext cx="1370037" cy="822022"/>
      </dsp:txXfrm>
    </dsp:sp>
    <dsp:sp modelId="{C4871675-0112-4DD5-8583-E571C3F05CBB}">
      <dsp:nvSpPr>
        <dsp:cNvPr id="0" name=""/>
        <dsp:cNvSpPr/>
      </dsp:nvSpPr>
      <dsp:spPr>
        <a:xfrm>
          <a:off x="2151340"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Project management</a:t>
          </a:r>
          <a:endParaRPr lang="en-US" sz="1600" kern="1200" dirty="0"/>
        </a:p>
      </dsp:txBody>
      <dsp:txXfrm>
        <a:off x="2151340" y="960588"/>
        <a:ext cx="1370037" cy="822022"/>
      </dsp:txXfrm>
    </dsp:sp>
    <dsp:sp modelId="{1895AD0A-B74B-4BFB-8BF6-EC1C6C3F8089}">
      <dsp:nvSpPr>
        <dsp:cNvPr id="0" name=""/>
        <dsp:cNvSpPr/>
      </dsp:nvSpPr>
      <dsp:spPr>
        <a:xfrm>
          <a:off x="3658381"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Accounting</a:t>
          </a:r>
          <a:endParaRPr lang="en-US" sz="1600" kern="1200" dirty="0"/>
        </a:p>
      </dsp:txBody>
      <dsp:txXfrm>
        <a:off x="3658381" y="960588"/>
        <a:ext cx="1370037" cy="822022"/>
      </dsp:txXfrm>
    </dsp:sp>
    <dsp:sp modelId="{CF02019B-B40C-4D32-B906-5A5E3829ECE0}">
      <dsp:nvSpPr>
        <dsp:cNvPr id="0" name=""/>
        <dsp:cNvSpPr/>
      </dsp:nvSpPr>
      <dsp:spPr>
        <a:xfrm>
          <a:off x="5165422"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Personal finance</a:t>
          </a:r>
          <a:endParaRPr lang="en-US" sz="1600" kern="1200" dirty="0"/>
        </a:p>
      </dsp:txBody>
      <dsp:txXfrm>
        <a:off x="5165422" y="960588"/>
        <a:ext cx="1370037" cy="822022"/>
      </dsp:txXfrm>
    </dsp:sp>
    <dsp:sp modelId="{B7EE6518-1464-47FC-82A6-21E8B45CB8FD}">
      <dsp:nvSpPr>
        <dsp:cNvPr id="0" name=""/>
        <dsp:cNvSpPr/>
      </dsp:nvSpPr>
      <dsp:spPr>
        <a:xfrm>
          <a:off x="6672463"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Legal</a:t>
          </a:r>
          <a:endParaRPr lang="en-US" sz="1600" kern="1200" dirty="0"/>
        </a:p>
      </dsp:txBody>
      <dsp:txXfrm>
        <a:off x="6672463" y="960588"/>
        <a:ext cx="1370037" cy="822022"/>
      </dsp:txXfrm>
    </dsp:sp>
    <dsp:sp modelId="{4EF58449-E9AF-4BBE-86C9-428E12A0EDD6}">
      <dsp:nvSpPr>
        <dsp:cNvPr id="0" name=""/>
        <dsp:cNvSpPr/>
      </dsp:nvSpPr>
      <dsp:spPr>
        <a:xfrm>
          <a:off x="2151340"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Tax preparation</a:t>
          </a:r>
          <a:endParaRPr lang="en-US" sz="1600" kern="1200" dirty="0"/>
        </a:p>
      </dsp:txBody>
      <dsp:txXfrm>
        <a:off x="2151340" y="1919614"/>
        <a:ext cx="1370037" cy="822022"/>
      </dsp:txXfrm>
    </dsp:sp>
    <dsp:sp modelId="{D7D4C9FB-A772-425C-B7EA-004BA13D268F}">
      <dsp:nvSpPr>
        <dsp:cNvPr id="0" name=""/>
        <dsp:cNvSpPr/>
      </dsp:nvSpPr>
      <dsp:spPr>
        <a:xfrm>
          <a:off x="3658381"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Document management</a:t>
          </a:r>
          <a:endParaRPr lang="en-US" sz="1600" kern="1200" dirty="0"/>
        </a:p>
      </dsp:txBody>
      <dsp:txXfrm>
        <a:off x="3658381" y="1919614"/>
        <a:ext cx="1370037" cy="822022"/>
      </dsp:txXfrm>
    </dsp:sp>
    <dsp:sp modelId="{8700FC98-641D-4309-9A5F-7405B7FE6226}">
      <dsp:nvSpPr>
        <dsp:cNvPr id="0" name=""/>
        <dsp:cNvSpPr/>
      </dsp:nvSpPr>
      <dsp:spPr>
        <a:xfrm>
          <a:off x="5165422"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Enterprise computing</a:t>
          </a:r>
          <a:endParaRPr lang="en-US" sz="1600" kern="1200" dirty="0"/>
        </a:p>
      </dsp:txBody>
      <dsp:txXfrm>
        <a:off x="5165422" y="1919614"/>
        <a:ext cx="1370037" cy="822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A4403-37DC-41C0-B1DB-5DFDB2DCE903}">
      <dsp:nvSpPr>
        <dsp:cNvPr id="0" name=""/>
        <dsp:cNvSpPr/>
      </dsp:nvSpPr>
      <dsp:spPr>
        <a:xfrm>
          <a:off x="674369" y="0"/>
          <a:ext cx="7642860" cy="40386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EBD3EA-AB17-43B9-AEF2-340BDFBBDC80}">
      <dsp:nvSpPr>
        <dsp:cNvPr id="0" name=""/>
        <dsp:cNvSpPr/>
      </dsp:nvSpPr>
      <dsp:spPr>
        <a:xfrm>
          <a:off x="1924"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Create a project</a:t>
          </a:r>
          <a:endParaRPr lang="en-US" sz="2600" kern="1200" dirty="0"/>
        </a:p>
      </dsp:txBody>
      <dsp:txXfrm>
        <a:off x="80783" y="1290439"/>
        <a:ext cx="1554043" cy="1457722"/>
      </dsp:txXfrm>
    </dsp:sp>
    <dsp:sp modelId="{8562CDF6-F2B9-4362-A1B3-80F06D50F0A9}">
      <dsp:nvSpPr>
        <dsp:cNvPr id="0" name=""/>
        <dsp:cNvSpPr/>
      </dsp:nvSpPr>
      <dsp:spPr>
        <a:xfrm>
          <a:off x="1820921"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Edit a project</a:t>
          </a:r>
          <a:endParaRPr lang="en-US" sz="2600" kern="1200" dirty="0"/>
        </a:p>
      </dsp:txBody>
      <dsp:txXfrm>
        <a:off x="1899780" y="1290439"/>
        <a:ext cx="1554043" cy="1457722"/>
      </dsp:txXfrm>
    </dsp:sp>
    <dsp:sp modelId="{156F5A39-10FE-46B3-83BF-A52402DBBBC4}">
      <dsp:nvSpPr>
        <dsp:cNvPr id="0" name=""/>
        <dsp:cNvSpPr/>
      </dsp:nvSpPr>
      <dsp:spPr>
        <a:xfrm>
          <a:off x="3639919"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Format a project</a:t>
          </a:r>
          <a:endParaRPr lang="en-US" sz="2600" kern="1200" dirty="0"/>
        </a:p>
      </dsp:txBody>
      <dsp:txXfrm>
        <a:off x="3718778" y="1290439"/>
        <a:ext cx="1554043" cy="1457722"/>
      </dsp:txXfrm>
    </dsp:sp>
    <dsp:sp modelId="{F953BB4C-3678-4F76-BA8E-F0F18635E138}">
      <dsp:nvSpPr>
        <dsp:cNvPr id="0" name=""/>
        <dsp:cNvSpPr/>
      </dsp:nvSpPr>
      <dsp:spPr>
        <a:xfrm>
          <a:off x="5458916"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Save  a project</a:t>
          </a:r>
          <a:endParaRPr lang="en-US" sz="2600" kern="1200" dirty="0"/>
        </a:p>
      </dsp:txBody>
      <dsp:txXfrm>
        <a:off x="5537775" y="1290439"/>
        <a:ext cx="1554043" cy="1457722"/>
      </dsp:txXfrm>
    </dsp:sp>
    <dsp:sp modelId="{1E24B295-B28E-489D-B2B5-5083245F7D94}">
      <dsp:nvSpPr>
        <dsp:cNvPr id="0" name=""/>
        <dsp:cNvSpPr/>
      </dsp:nvSpPr>
      <dsp:spPr>
        <a:xfrm>
          <a:off x="7277914"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Distribute a project</a:t>
          </a:r>
          <a:endParaRPr lang="en-US" sz="2600" kern="1200" dirty="0"/>
        </a:p>
      </dsp:txBody>
      <dsp:txXfrm>
        <a:off x="7356773" y="1290439"/>
        <a:ext cx="1554043" cy="14577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1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91ACEF-6E31-49EA-9B4B-336BC171E6AE}" type="datetimeFigureOut">
              <a:rPr lang="en-US" smtClean="0"/>
              <a:pPr/>
              <a:t>3/23/2020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881F64-38B6-442F-BAD6-2D03BCFD5B11}" type="slidenum">
              <a:rPr lang="en-US" smtClean="0"/>
              <a:pPr/>
              <a:t>‹#›</a:t>
            </a:fld>
            <a:endParaRPr lang="en-US"/>
          </a:p>
        </p:txBody>
      </p:sp>
    </p:spTree>
    <p:extLst>
      <p:ext uri="{BB962C8B-B14F-4D97-AF65-F5344CB8AC3E}">
        <p14:creationId xmlns:p14="http://schemas.microsoft.com/office/powerpoint/2010/main" val="150030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a:t>
            </a:fld>
            <a:endParaRPr lang="en-US"/>
          </a:p>
        </p:txBody>
      </p:sp>
    </p:spTree>
    <p:extLst>
      <p:ext uri="{BB962C8B-B14F-4D97-AF65-F5344CB8AC3E}">
        <p14:creationId xmlns:p14="http://schemas.microsoft.com/office/powerpoint/2010/main" val="1957167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effectLst/>
                <a:latin typeface="+mn-lt"/>
                <a:ea typeface="+mn-ea"/>
                <a:cs typeface="+mn-cs"/>
              </a:rPr>
              <a:t>Spreadsheet software</a:t>
            </a:r>
            <a:r>
              <a:rPr lang="en-GB" sz="1200" kern="1200" dirty="0" smtClean="0">
                <a:solidFill>
                  <a:schemeClr val="tx1"/>
                </a:solidFill>
                <a:effectLst/>
                <a:latin typeface="+mn-lt"/>
                <a:ea typeface="+mn-ea"/>
                <a:cs typeface="+mn-cs"/>
              </a:rPr>
              <a:t> is a software application capable of organizing, storing and </a:t>
            </a:r>
            <a:r>
              <a:rPr lang="en-GB" sz="1200" kern="1200" dirty="0" err="1" smtClean="0">
                <a:solidFill>
                  <a:schemeClr val="tx1"/>
                </a:solidFill>
                <a:effectLst/>
                <a:latin typeface="+mn-lt"/>
                <a:ea typeface="+mn-ea"/>
                <a:cs typeface="+mn-cs"/>
              </a:rPr>
              <a:t>analyzing</a:t>
            </a:r>
            <a:r>
              <a:rPr lang="en-GB" sz="1200" kern="1200" dirty="0" smtClean="0">
                <a:solidFill>
                  <a:schemeClr val="tx1"/>
                </a:solidFill>
                <a:effectLst/>
                <a:latin typeface="+mn-lt"/>
                <a:ea typeface="+mn-ea"/>
                <a:cs typeface="+mn-cs"/>
              </a:rPr>
              <a:t> data in tabular form. </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Spreadsheet software</a:t>
            </a:r>
            <a:r>
              <a:rPr lang="en-GB" sz="1200" kern="1200" dirty="0" smtClean="0">
                <a:solidFill>
                  <a:schemeClr val="tx1"/>
                </a:solidFill>
                <a:effectLst/>
                <a:latin typeface="+mn-lt"/>
                <a:ea typeface="+mn-ea"/>
                <a:cs typeface="+mn-cs"/>
              </a:rPr>
              <a:t> is defined as a type of computer program that helps a user perform numerical functions and </a:t>
            </a:r>
            <a:r>
              <a:rPr lang="en-GB" sz="1200" kern="1200" dirty="0" err="1" smtClean="0">
                <a:solidFill>
                  <a:schemeClr val="tx1"/>
                </a:solidFill>
                <a:effectLst/>
                <a:latin typeface="+mn-lt"/>
                <a:ea typeface="+mn-ea"/>
                <a:cs typeface="+mn-cs"/>
              </a:rPr>
              <a:t>analyze</a:t>
            </a:r>
            <a:r>
              <a:rPr lang="en-GB" sz="1200" kern="1200" dirty="0" smtClean="0">
                <a:solidFill>
                  <a:schemeClr val="tx1"/>
                </a:solidFill>
                <a:effectLst/>
                <a:latin typeface="+mn-lt"/>
                <a:ea typeface="+mn-ea"/>
                <a:cs typeface="+mn-cs"/>
              </a:rPr>
              <a:t> numbers through a computerized version of an accounting worksheet. An example of </a:t>
            </a:r>
            <a:r>
              <a:rPr lang="en-GB" sz="1200" b="1" kern="1200" dirty="0" smtClean="0">
                <a:solidFill>
                  <a:schemeClr val="tx1"/>
                </a:solidFill>
                <a:effectLst/>
                <a:latin typeface="+mn-lt"/>
                <a:ea typeface="+mn-ea"/>
                <a:cs typeface="+mn-cs"/>
              </a:rPr>
              <a:t>spreadsheet software</a:t>
            </a:r>
            <a:r>
              <a:rPr lang="en-GB" sz="1200" kern="1200" dirty="0" smtClean="0">
                <a:solidFill>
                  <a:schemeClr val="tx1"/>
                </a:solidFill>
                <a:effectLst/>
                <a:latin typeface="+mn-lt"/>
                <a:ea typeface="+mn-ea"/>
                <a:cs typeface="+mn-cs"/>
              </a:rPr>
              <a:t> is Excel.</a:t>
            </a:r>
          </a:p>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12</a:t>
            </a:fld>
            <a:endParaRPr lang="en-US"/>
          </a:p>
        </p:txBody>
      </p:sp>
    </p:spTree>
    <p:extLst>
      <p:ext uri="{BB962C8B-B14F-4D97-AF65-F5344CB8AC3E}">
        <p14:creationId xmlns:p14="http://schemas.microsoft.com/office/powerpoint/2010/main" val="1464757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effectLst/>
                <a:latin typeface="+mn-lt"/>
                <a:ea typeface="+mn-ea"/>
                <a:cs typeface="+mn-cs"/>
              </a:rPr>
              <a:t>A </a:t>
            </a:r>
            <a:r>
              <a:rPr lang="en-GB" sz="1200" b="1" kern="1200" dirty="0" smtClean="0">
                <a:solidFill>
                  <a:schemeClr val="tx1"/>
                </a:solidFill>
                <a:effectLst/>
                <a:latin typeface="+mn-lt"/>
                <a:ea typeface="+mn-ea"/>
                <a:cs typeface="+mn-cs"/>
              </a:rPr>
              <a:t>database</a:t>
            </a:r>
            <a:r>
              <a:rPr lang="en-GB" sz="1200" kern="1200" dirty="0" smtClean="0">
                <a:solidFill>
                  <a:schemeClr val="tx1"/>
                </a:solidFill>
                <a:effectLst/>
                <a:latin typeface="+mn-lt"/>
                <a:ea typeface="+mn-ea"/>
                <a:cs typeface="+mn-cs"/>
              </a:rPr>
              <a:t> is a collection of information that is organized so that it can be easily accessed, managed and updated. Computer </a:t>
            </a:r>
            <a:r>
              <a:rPr lang="en-GB" sz="1200" b="1" kern="1200" dirty="0" smtClean="0">
                <a:solidFill>
                  <a:schemeClr val="tx1"/>
                </a:solidFill>
                <a:effectLst/>
                <a:latin typeface="+mn-lt"/>
                <a:ea typeface="+mn-ea"/>
                <a:cs typeface="+mn-cs"/>
              </a:rPr>
              <a:t>databases</a:t>
            </a:r>
            <a:r>
              <a:rPr lang="en-GB" sz="1200" kern="1200" dirty="0" smtClean="0">
                <a:solidFill>
                  <a:schemeClr val="tx1"/>
                </a:solidFill>
                <a:effectLst/>
                <a:latin typeface="+mn-lt"/>
                <a:ea typeface="+mn-ea"/>
                <a:cs typeface="+mn-cs"/>
              </a:rPr>
              <a:t> typically contain aggregations of data records or files, containing information about sales transactions or interactions with specific customers.</a:t>
            </a:r>
          </a:p>
          <a:p>
            <a:r>
              <a:rPr lang="en-GB" sz="1200" kern="1200" dirty="0" smtClean="0">
                <a:solidFill>
                  <a:schemeClr val="tx1"/>
                </a:solidFill>
                <a:effectLst/>
                <a:latin typeface="+mn-lt"/>
                <a:ea typeface="+mn-ea"/>
                <a:cs typeface="+mn-cs"/>
              </a:rPr>
              <a:t>One of the most common types of dynamic </a:t>
            </a:r>
            <a:r>
              <a:rPr lang="en-GB" sz="1200" b="1" kern="1200" dirty="0" smtClean="0">
                <a:solidFill>
                  <a:schemeClr val="tx1"/>
                </a:solidFill>
                <a:effectLst/>
                <a:latin typeface="+mn-lt"/>
                <a:ea typeface="+mn-ea"/>
                <a:cs typeface="+mn-cs"/>
              </a:rPr>
              <a:t>web</a:t>
            </a:r>
            <a:r>
              <a:rPr lang="en-GB" sz="1200" kern="1200" dirty="0" smtClean="0">
                <a:solidFill>
                  <a:schemeClr val="tx1"/>
                </a:solidFill>
                <a:effectLst/>
                <a:latin typeface="+mn-lt"/>
                <a:ea typeface="+mn-ea"/>
                <a:cs typeface="+mn-cs"/>
              </a:rPr>
              <a:t> pages is the </a:t>
            </a:r>
            <a:r>
              <a:rPr lang="en-GB" sz="1200" b="1" kern="1200" dirty="0" smtClean="0">
                <a:solidFill>
                  <a:schemeClr val="tx1"/>
                </a:solidFill>
                <a:effectLst/>
                <a:latin typeface="+mn-lt"/>
                <a:ea typeface="+mn-ea"/>
                <a:cs typeface="+mn-cs"/>
              </a:rPr>
              <a:t>database driven</a:t>
            </a:r>
            <a:r>
              <a:rPr lang="en-GB" sz="1200" kern="1200" dirty="0" smtClean="0">
                <a:solidFill>
                  <a:schemeClr val="tx1"/>
                </a:solidFill>
                <a:effectLst/>
                <a:latin typeface="+mn-lt"/>
                <a:ea typeface="+mn-ea"/>
                <a:cs typeface="+mn-cs"/>
              </a:rPr>
              <a:t> type. This means that you have a </a:t>
            </a:r>
            <a:r>
              <a:rPr lang="en-GB" sz="1200" b="1" kern="1200" dirty="0" smtClean="0">
                <a:solidFill>
                  <a:schemeClr val="tx1"/>
                </a:solidFill>
                <a:effectLst/>
                <a:latin typeface="+mn-lt"/>
                <a:ea typeface="+mn-ea"/>
                <a:cs typeface="+mn-cs"/>
              </a:rPr>
              <a:t>web</a:t>
            </a:r>
            <a:r>
              <a:rPr lang="en-GB" sz="1200" kern="1200" dirty="0" smtClean="0">
                <a:solidFill>
                  <a:schemeClr val="tx1"/>
                </a:solidFill>
                <a:effectLst/>
                <a:latin typeface="+mn-lt"/>
                <a:ea typeface="+mn-ea"/>
                <a:cs typeface="+mn-cs"/>
              </a:rPr>
              <a:t> page that grabs information from a </a:t>
            </a:r>
            <a:r>
              <a:rPr lang="en-GB" sz="1200" b="1" kern="1200" dirty="0" smtClean="0">
                <a:solidFill>
                  <a:schemeClr val="tx1"/>
                </a:solidFill>
                <a:effectLst/>
                <a:latin typeface="+mn-lt"/>
                <a:ea typeface="+mn-ea"/>
                <a:cs typeface="+mn-cs"/>
              </a:rPr>
              <a:t>database</a:t>
            </a:r>
            <a:r>
              <a:rPr lang="en-GB"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13</a:t>
            </a:fld>
            <a:endParaRPr lang="en-US"/>
          </a:p>
        </p:txBody>
      </p:sp>
    </p:spTree>
    <p:extLst>
      <p:ext uri="{BB962C8B-B14F-4D97-AF65-F5344CB8AC3E}">
        <p14:creationId xmlns:p14="http://schemas.microsoft.com/office/powerpoint/2010/main" val="2304207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sz="1200" kern="1200" dirty="0" smtClean="0">
                <a:solidFill>
                  <a:schemeClr val="tx1"/>
                </a:solidFill>
                <a:effectLst/>
                <a:latin typeface="+mn-lt"/>
                <a:ea typeface="+mn-ea"/>
                <a:cs typeface="+mn-cs"/>
              </a:rPr>
              <a:t>Examples:</a:t>
            </a:r>
          </a:p>
          <a:p>
            <a:r>
              <a:rPr lang="nl-NL" sz="1200" kern="1200" dirty="0" smtClean="0">
                <a:solidFill>
                  <a:schemeClr val="tx1"/>
                </a:solidFill>
                <a:effectLst/>
                <a:latin typeface="+mn-lt"/>
                <a:ea typeface="+mn-ea"/>
                <a:cs typeface="+mn-cs"/>
              </a:rPr>
              <a:t>Microsoft OneNote.</a:t>
            </a:r>
            <a:endParaRPr lang="en-GB"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Google Keep.</a:t>
            </a:r>
            <a:endParaRPr lang="en-GB"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Evernote.</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14</a:t>
            </a:fld>
            <a:endParaRPr lang="en-US"/>
          </a:p>
        </p:txBody>
      </p:sp>
    </p:spTree>
    <p:extLst>
      <p:ext uri="{BB962C8B-B14F-4D97-AF65-F5344CB8AC3E}">
        <p14:creationId xmlns:p14="http://schemas.microsoft.com/office/powerpoint/2010/main" val="2631397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 </a:t>
            </a:r>
            <a:r>
              <a:rPr lang="en-GB" sz="1200" b="1" kern="1200" dirty="0" smtClean="0">
                <a:solidFill>
                  <a:schemeClr val="tx1"/>
                </a:solidFill>
                <a:effectLst/>
                <a:latin typeface="+mn-lt"/>
                <a:ea typeface="+mn-ea"/>
                <a:cs typeface="+mn-cs"/>
              </a:rPr>
              <a:t>contact</a:t>
            </a:r>
            <a:r>
              <a:rPr lang="en-GB" sz="1200" kern="1200" dirty="0" smtClean="0">
                <a:solidFill>
                  <a:schemeClr val="tx1"/>
                </a:solidFill>
                <a:effectLst/>
                <a:latin typeface="+mn-lt"/>
                <a:ea typeface="+mn-ea"/>
                <a:cs typeface="+mn-cs"/>
              </a:rPr>
              <a:t> manager is a </a:t>
            </a:r>
            <a:r>
              <a:rPr lang="en-GB" sz="1200" b="1" kern="1200" dirty="0" smtClean="0">
                <a:solidFill>
                  <a:schemeClr val="tx1"/>
                </a:solidFill>
                <a:effectLst/>
                <a:latin typeface="+mn-lt"/>
                <a:ea typeface="+mn-ea"/>
                <a:cs typeface="+mn-cs"/>
              </a:rPr>
              <a:t>software</a:t>
            </a:r>
            <a:r>
              <a:rPr lang="en-GB" sz="1200" kern="1200" dirty="0" smtClean="0">
                <a:solidFill>
                  <a:schemeClr val="tx1"/>
                </a:solidFill>
                <a:effectLst/>
                <a:latin typeface="+mn-lt"/>
                <a:ea typeface="+mn-ea"/>
                <a:cs typeface="+mn-cs"/>
              </a:rPr>
              <a:t> program that enables users to easily store and find </a:t>
            </a:r>
            <a:r>
              <a:rPr lang="en-GB" sz="1200" b="1" kern="1200" dirty="0" smtClean="0">
                <a:solidFill>
                  <a:schemeClr val="tx1"/>
                </a:solidFill>
                <a:effectLst/>
                <a:latin typeface="+mn-lt"/>
                <a:ea typeface="+mn-ea"/>
                <a:cs typeface="+mn-cs"/>
              </a:rPr>
              <a:t>contact</a:t>
            </a:r>
            <a:r>
              <a:rPr lang="en-GB" sz="1200" kern="1200" dirty="0" smtClean="0">
                <a:solidFill>
                  <a:schemeClr val="tx1"/>
                </a:solidFill>
                <a:effectLst/>
                <a:latin typeface="+mn-lt"/>
                <a:ea typeface="+mn-ea"/>
                <a:cs typeface="+mn-cs"/>
              </a:rPr>
              <a:t> information, such as names, addresses and telephone numbers.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They are </a:t>
            </a:r>
            <a:r>
              <a:rPr lang="en-GB" sz="1200" b="1" kern="1200" dirty="0" smtClean="0">
                <a:solidFill>
                  <a:schemeClr val="tx1"/>
                </a:solidFill>
                <a:effectLst/>
                <a:latin typeface="+mn-lt"/>
                <a:ea typeface="+mn-ea"/>
                <a:cs typeface="+mn-cs"/>
              </a:rPr>
              <a:t>contact</a:t>
            </a:r>
            <a:r>
              <a:rPr lang="en-GB" sz="1200" kern="1200" dirty="0" smtClean="0">
                <a:solidFill>
                  <a:schemeClr val="tx1"/>
                </a:solidFill>
                <a:effectLst/>
                <a:latin typeface="+mn-lt"/>
                <a:ea typeface="+mn-ea"/>
                <a:cs typeface="+mn-cs"/>
              </a:rPr>
              <a:t>-centric databases that provide a fully integrated approach to tracking of all information and communication activities linked to </a:t>
            </a:r>
            <a:r>
              <a:rPr lang="en-GB" sz="1200" b="1" kern="1200" dirty="0" smtClean="0">
                <a:solidFill>
                  <a:schemeClr val="tx1"/>
                </a:solidFill>
                <a:effectLst/>
                <a:latin typeface="+mn-lt"/>
                <a:ea typeface="+mn-ea"/>
                <a:cs typeface="+mn-cs"/>
              </a:rPr>
              <a:t>contacts</a:t>
            </a:r>
            <a:r>
              <a:rPr lang="en-GB" sz="1200" kern="1200" dirty="0" smtClean="0">
                <a:solidFill>
                  <a:schemeClr val="tx1"/>
                </a:solidFill>
                <a:effectLst/>
                <a:latin typeface="+mn-lt"/>
                <a:ea typeface="+mn-ea"/>
                <a:cs typeface="+mn-cs"/>
              </a:rPr>
              <a:t>.</a:t>
            </a:r>
          </a:p>
          <a:p>
            <a:endParaRPr lang="en-GB" dirty="0" smtClean="0"/>
          </a:p>
          <a:p>
            <a:r>
              <a:rPr lang="en-GB" dirty="0" smtClean="0"/>
              <a:t>Examples</a:t>
            </a:r>
          </a:p>
          <a:p>
            <a:r>
              <a:rPr lang="en-GB" sz="1200" kern="1200" dirty="0" smtClean="0">
                <a:solidFill>
                  <a:schemeClr val="tx1"/>
                </a:solidFill>
                <a:effectLst/>
                <a:latin typeface="+mn-lt"/>
                <a:ea typeface="+mn-ea"/>
                <a:cs typeface="+mn-cs"/>
              </a:rPr>
              <a:t>Bitrix24</a:t>
            </a:r>
          </a:p>
          <a:p>
            <a:r>
              <a:rPr lang="en-GB" sz="1200" kern="1200" dirty="0" err="1" smtClean="0">
                <a:solidFill>
                  <a:schemeClr val="tx1"/>
                </a:solidFill>
                <a:effectLst/>
                <a:latin typeface="+mn-lt"/>
                <a:ea typeface="+mn-ea"/>
                <a:cs typeface="+mn-cs"/>
              </a:rPr>
              <a:t>infoflo</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15</a:t>
            </a:fld>
            <a:endParaRPr lang="en-US"/>
          </a:p>
        </p:txBody>
      </p:sp>
    </p:spTree>
    <p:extLst>
      <p:ext uri="{BB962C8B-B14F-4D97-AF65-F5344CB8AC3E}">
        <p14:creationId xmlns:p14="http://schemas.microsoft.com/office/powerpoint/2010/main" val="1713517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a:p>
        </p:txBody>
      </p:sp>
    </p:spTree>
    <p:extLst>
      <p:ext uri="{BB962C8B-B14F-4D97-AF65-F5344CB8AC3E}">
        <p14:creationId xmlns:p14="http://schemas.microsoft.com/office/powerpoint/2010/main" val="3959185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a:p>
        </p:txBody>
      </p:sp>
    </p:spTree>
    <p:extLst>
      <p:ext uri="{BB962C8B-B14F-4D97-AF65-F5344CB8AC3E}">
        <p14:creationId xmlns:p14="http://schemas.microsoft.com/office/powerpoint/2010/main" val="2794061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 program is a specific set of ordered operations for a computer to perform.</a:t>
            </a:r>
          </a:p>
          <a:p>
            <a:r>
              <a:rPr lang="en-GB" sz="1200" kern="1200" dirty="0" smtClean="0">
                <a:solidFill>
                  <a:schemeClr val="tx1"/>
                </a:solidFill>
                <a:effectLst/>
                <a:latin typeface="+mn-lt"/>
                <a:ea typeface="+mn-ea"/>
                <a:cs typeface="+mn-cs"/>
              </a:rPr>
              <a:t>the program contains a one-at-a-time sequence of instructions that the computer follows.</a:t>
            </a:r>
          </a:p>
          <a:p>
            <a:r>
              <a:rPr lang="en-GB" sz="1200" kern="1200" dirty="0" smtClean="0">
                <a:solidFill>
                  <a:schemeClr val="tx1"/>
                </a:solidFill>
                <a:effectLst/>
                <a:latin typeface="+mn-lt"/>
                <a:ea typeface="+mn-ea"/>
                <a:cs typeface="+mn-cs"/>
              </a:rPr>
              <a:t>Typically, the program is put into a storage area accessible to the computer. The computer gets one instruction and performs it and then gets the next instruction. The storage area or memory can also contain the data that the instruction operates on. (Note that a program is also a special kind of "data" that tells how to operate on "application or user data.")</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An application is any program, or group of programs, that is designed for the end user. Applications software (also called end-user programs)</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An </a:t>
            </a:r>
            <a:r>
              <a:rPr lang="en-GB" sz="1200" b="1" kern="1200" dirty="0" smtClean="0">
                <a:solidFill>
                  <a:schemeClr val="tx1"/>
                </a:solidFill>
                <a:effectLst/>
                <a:latin typeface="+mn-lt"/>
                <a:ea typeface="+mn-ea"/>
                <a:cs typeface="+mn-cs"/>
              </a:rPr>
              <a:t>operating system</a:t>
            </a:r>
            <a:r>
              <a:rPr lang="en-GB" sz="1200" kern="1200" dirty="0" smtClean="0">
                <a:solidFill>
                  <a:schemeClr val="tx1"/>
                </a:solidFill>
                <a:effectLst/>
                <a:latin typeface="+mn-lt"/>
                <a:ea typeface="+mn-ea"/>
                <a:cs typeface="+mn-cs"/>
              </a:rPr>
              <a:t> (OS) is the program that, after being initially loaded into the computer by a boot program, manages all of the other application programs in a computer. </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Applications sit on top of systems software because they are unable to run without the operating system and system utilities. Systems software consists of low-level programs that interact with the computer at a very basic level. This includes operating systems,</a:t>
            </a:r>
            <a:r>
              <a:rPr lang="en-GB" sz="1200" kern="1200" baseline="0" dirty="0" smtClean="0">
                <a:solidFill>
                  <a:schemeClr val="tx1"/>
                </a:solidFill>
                <a:effectLst/>
                <a:latin typeface="+mn-lt"/>
                <a:ea typeface="+mn-ea"/>
                <a:cs typeface="+mn-cs"/>
              </a:rPr>
              <a:t> compilers and utilities</a:t>
            </a:r>
            <a:r>
              <a:rPr lang="en-GB" sz="1200" kern="1200" dirty="0" smtClean="0">
                <a:solidFill>
                  <a:schemeClr val="tx1"/>
                </a:solidFill>
                <a:effectLst/>
                <a:latin typeface="+mn-lt"/>
                <a:ea typeface="+mn-ea"/>
                <a:cs typeface="+mn-cs"/>
              </a:rPr>
              <a:t> for managing computer resources.</a:t>
            </a:r>
          </a:p>
          <a:p>
            <a:r>
              <a:rPr lang="en-GB" sz="1200" kern="1200" dirty="0" smtClean="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4</a:t>
            </a:fld>
            <a:endParaRPr lang="en-US"/>
          </a:p>
        </p:txBody>
      </p:sp>
    </p:spTree>
    <p:extLst>
      <p:ext uri="{BB962C8B-B14F-4D97-AF65-F5344CB8AC3E}">
        <p14:creationId xmlns:p14="http://schemas.microsoft.com/office/powerpoint/2010/main" val="3607860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5</a:t>
            </a:fld>
            <a:endParaRPr lang="en-US"/>
          </a:p>
        </p:txBody>
      </p:sp>
    </p:spTree>
    <p:extLst>
      <p:ext uri="{BB962C8B-B14F-4D97-AF65-F5344CB8AC3E}">
        <p14:creationId xmlns:p14="http://schemas.microsoft.com/office/powerpoint/2010/main" val="366353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6</a:t>
            </a:fld>
            <a:endParaRPr lang="en-US"/>
          </a:p>
        </p:txBody>
      </p:sp>
    </p:spTree>
    <p:extLst>
      <p:ext uri="{BB962C8B-B14F-4D97-AF65-F5344CB8AC3E}">
        <p14:creationId xmlns:p14="http://schemas.microsoft.com/office/powerpoint/2010/main" val="3784087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sz="1200" b="1" kern="1200" dirty="0" smtClean="0">
                <a:solidFill>
                  <a:schemeClr val="tx1"/>
                </a:solidFill>
                <a:effectLst/>
                <a:latin typeface="+mn-lt"/>
                <a:ea typeface="+mn-ea"/>
                <a:cs typeface="+mn-cs"/>
              </a:rPr>
              <a:t>Retail software</a:t>
            </a:r>
            <a:r>
              <a:rPr lang="en-GB" sz="1200" kern="1200" dirty="0" smtClean="0">
                <a:solidFill>
                  <a:schemeClr val="tx1"/>
                </a:solidFill>
                <a:effectLst/>
                <a:latin typeface="+mn-lt"/>
                <a:ea typeface="+mn-ea"/>
                <a:cs typeface="+mn-cs"/>
              </a:rPr>
              <a:t> is used by all small, medium and large enterprises. The main purposes of using a </a:t>
            </a:r>
            <a:r>
              <a:rPr lang="en-GB" sz="1200" b="1" kern="1200" dirty="0" smtClean="0">
                <a:solidFill>
                  <a:schemeClr val="tx1"/>
                </a:solidFill>
                <a:effectLst/>
                <a:latin typeface="+mn-lt"/>
                <a:ea typeface="+mn-ea"/>
                <a:cs typeface="+mn-cs"/>
              </a:rPr>
              <a:t>software</a:t>
            </a:r>
            <a:r>
              <a:rPr lang="en-GB" sz="1200" kern="1200" dirty="0" smtClean="0">
                <a:solidFill>
                  <a:schemeClr val="tx1"/>
                </a:solidFill>
                <a:effectLst/>
                <a:latin typeface="+mn-lt"/>
                <a:ea typeface="+mn-ea"/>
                <a:cs typeface="+mn-cs"/>
              </a:rPr>
              <a:t> is to regulate pricing, calculate taxes, inventory management and manage </a:t>
            </a:r>
            <a:r>
              <a:rPr lang="en-GB" sz="1200" b="1" kern="1200" dirty="0" smtClean="0">
                <a:solidFill>
                  <a:schemeClr val="tx1"/>
                </a:solidFill>
                <a:effectLst/>
                <a:latin typeface="+mn-lt"/>
                <a:ea typeface="+mn-ea"/>
                <a:cs typeface="+mn-cs"/>
              </a:rPr>
              <a:t>POS</a:t>
            </a:r>
            <a:r>
              <a:rPr lang="en-GB" sz="1200" kern="1200" dirty="0" smtClean="0">
                <a:solidFill>
                  <a:schemeClr val="tx1"/>
                </a:solidFill>
                <a:effectLst/>
                <a:latin typeface="+mn-lt"/>
                <a:ea typeface="+mn-ea"/>
                <a:cs typeface="+mn-cs"/>
              </a:rPr>
              <a:t>, billing and payroll.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Examples:</a:t>
            </a:r>
          </a:p>
          <a:p>
            <a:r>
              <a:rPr lang="en-GB" sz="1200" kern="1200" dirty="0" smtClean="0">
                <a:solidFill>
                  <a:schemeClr val="tx1"/>
                </a:solidFill>
                <a:effectLst/>
                <a:latin typeface="+mn-lt"/>
                <a:ea typeface="+mn-ea"/>
                <a:cs typeface="+mn-cs"/>
              </a:rPr>
              <a:t>Oracle NetSuite ERP</a:t>
            </a:r>
          </a:p>
          <a:p>
            <a:r>
              <a:rPr lang="en-GB" sz="1200" kern="1200" dirty="0" smtClean="0">
                <a:solidFill>
                  <a:schemeClr val="tx1"/>
                </a:solidFill>
                <a:effectLst/>
                <a:latin typeface="+mn-lt"/>
                <a:ea typeface="+mn-ea"/>
                <a:cs typeface="+mn-cs"/>
              </a:rPr>
              <a:t>Horizon ERP. 5 </a:t>
            </a:r>
          </a:p>
          <a:p>
            <a:r>
              <a:rPr lang="en-GB" sz="1200" kern="1200" dirty="0" err="1" smtClean="0">
                <a:solidFill>
                  <a:schemeClr val="tx1"/>
                </a:solidFill>
                <a:effectLst/>
                <a:latin typeface="+mn-lt"/>
                <a:ea typeface="+mn-ea"/>
                <a:cs typeface="+mn-cs"/>
              </a:rPr>
              <a:t>Vyapar</a:t>
            </a:r>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MMI </a:t>
            </a:r>
            <a:r>
              <a:rPr lang="en-GB" sz="1200" kern="1200" dirty="0" err="1" smtClean="0">
                <a:solidFill>
                  <a:schemeClr val="tx1"/>
                </a:solidFill>
                <a:effectLst/>
                <a:latin typeface="+mn-lt"/>
                <a:ea typeface="+mn-ea"/>
                <a:cs typeface="+mn-cs"/>
              </a:rPr>
              <a:t>Xpert</a:t>
            </a:r>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a:t>
            </a:r>
          </a:p>
          <a:p>
            <a:r>
              <a:rPr lang="en-GB" sz="1200" b="1" kern="1200" dirty="0" smtClean="0">
                <a:solidFill>
                  <a:schemeClr val="tx1"/>
                </a:solidFill>
                <a:effectLst/>
                <a:latin typeface="+mn-lt"/>
                <a:ea typeface="+mn-ea"/>
                <a:cs typeface="+mn-cs"/>
                <a:sym typeface="Wingdings" panose="05000000000000000000" pitchFamily="2" charset="2"/>
              </a:rPr>
              <a:t></a:t>
            </a:r>
            <a:r>
              <a:rPr lang="en-GB" sz="1200" b="1" kern="1200" dirty="0" smtClean="0">
                <a:solidFill>
                  <a:schemeClr val="tx1"/>
                </a:solidFill>
                <a:effectLst/>
                <a:latin typeface="+mn-lt"/>
                <a:ea typeface="+mn-ea"/>
                <a:cs typeface="+mn-cs"/>
              </a:rPr>
              <a:t>Custom software</a:t>
            </a:r>
            <a:r>
              <a:rPr lang="en-GB" sz="1200" kern="1200" dirty="0" smtClean="0">
                <a:solidFill>
                  <a:schemeClr val="tx1"/>
                </a:solidFill>
                <a:effectLst/>
                <a:latin typeface="+mn-lt"/>
                <a:ea typeface="+mn-ea"/>
                <a:cs typeface="+mn-cs"/>
              </a:rPr>
              <a:t> development is the process of designing, creating, deploying and maintaining software for a specific set of users, functions or organizations.</a:t>
            </a:r>
          </a:p>
          <a:p>
            <a:r>
              <a:rPr lang="en-GB" sz="1200" kern="1200" dirty="0" smtClean="0">
                <a:solidFill>
                  <a:schemeClr val="tx1"/>
                </a:solidFill>
                <a:effectLst/>
                <a:latin typeface="+mn-lt"/>
                <a:ea typeface="+mn-ea"/>
                <a:cs typeface="+mn-cs"/>
                <a:sym typeface="Wingdings" panose="05000000000000000000" pitchFamily="2" charset="2"/>
              </a:rPr>
              <a:t></a:t>
            </a:r>
            <a:r>
              <a:rPr lang="en-GB" sz="1200" kern="1200" dirty="0" smtClean="0">
                <a:solidFill>
                  <a:schemeClr val="tx1"/>
                </a:solidFill>
                <a:effectLst/>
                <a:latin typeface="+mn-lt"/>
                <a:ea typeface="+mn-ea"/>
                <a:cs typeface="+mn-cs"/>
              </a:rPr>
              <a:t>build software that fits your business needs</a:t>
            </a:r>
          </a:p>
          <a:p>
            <a:r>
              <a:rPr lang="en-GB" sz="1200" kern="1200" dirty="0" smtClean="0">
                <a:solidFill>
                  <a:schemeClr val="tx1"/>
                </a:solidFill>
                <a:effectLst/>
                <a:latin typeface="+mn-lt"/>
                <a:ea typeface="+mn-ea"/>
                <a:cs typeface="+mn-cs"/>
              </a:rPr>
              <a:t>For </a:t>
            </a:r>
            <a:r>
              <a:rPr lang="en-GB" sz="1200" b="1" kern="1200" dirty="0" smtClean="0">
                <a:solidFill>
                  <a:schemeClr val="tx1"/>
                </a:solidFill>
                <a:effectLst/>
                <a:latin typeface="+mn-lt"/>
                <a:ea typeface="+mn-ea"/>
                <a:cs typeface="+mn-cs"/>
              </a:rPr>
              <a:t>example</a:t>
            </a:r>
            <a:r>
              <a:rPr lang="en-GB" sz="1200" kern="1200" dirty="0" smtClean="0">
                <a:solidFill>
                  <a:schemeClr val="tx1"/>
                </a:solidFill>
                <a:effectLst/>
                <a:latin typeface="+mn-lt"/>
                <a:ea typeface="+mn-ea"/>
                <a:cs typeface="+mn-cs"/>
              </a:rPr>
              <a:t>, car manufacturers simply have nowhere to turn to purchase </a:t>
            </a:r>
            <a:r>
              <a:rPr lang="en-GB" sz="1200" b="1" kern="1200" dirty="0" smtClean="0">
                <a:solidFill>
                  <a:schemeClr val="tx1"/>
                </a:solidFill>
                <a:effectLst/>
                <a:latin typeface="+mn-lt"/>
                <a:ea typeface="+mn-ea"/>
                <a:cs typeface="+mn-cs"/>
              </a:rPr>
              <a:t>software</a:t>
            </a:r>
            <a:r>
              <a:rPr lang="en-GB" sz="1200" kern="1200" dirty="0" smtClean="0">
                <a:solidFill>
                  <a:schemeClr val="tx1"/>
                </a:solidFill>
                <a:effectLst/>
                <a:latin typeface="+mn-lt"/>
                <a:ea typeface="+mn-ea"/>
                <a:cs typeface="+mn-cs"/>
              </a:rPr>
              <a:t> for the vehicle on-board computer</a:t>
            </a:r>
          </a:p>
          <a:p>
            <a:r>
              <a:rPr lang="en-GB" sz="1200" kern="1200" dirty="0" smtClean="0">
                <a:solidFill>
                  <a:schemeClr val="tx1"/>
                </a:solidFill>
                <a:effectLst/>
                <a:latin typeface="+mn-lt"/>
                <a:ea typeface="+mn-ea"/>
                <a:cs typeface="+mn-cs"/>
              </a:rPr>
              <a:t>------------------------</a:t>
            </a:r>
          </a:p>
          <a:p>
            <a:r>
              <a:rPr lang="en-GB" sz="1200" b="1" kern="1200" dirty="0" smtClean="0">
                <a:solidFill>
                  <a:schemeClr val="tx1"/>
                </a:solidFill>
                <a:effectLst/>
                <a:latin typeface="+mn-lt"/>
                <a:ea typeface="+mn-ea"/>
                <a:cs typeface="+mn-cs"/>
              </a:rPr>
              <a:t>Web applications</a:t>
            </a:r>
            <a:r>
              <a:rPr lang="en-GB" sz="1200" kern="1200" dirty="0" smtClean="0">
                <a:solidFill>
                  <a:schemeClr val="tx1"/>
                </a:solidFill>
                <a:effectLst/>
                <a:latin typeface="+mn-lt"/>
                <a:ea typeface="+mn-ea"/>
                <a:cs typeface="+mn-cs"/>
              </a:rPr>
              <a:t> include online forms, shopping carts, word processors, spreadsheets, video and photo editing, file conversion, file scanning, and email programs such as Gmail, Yahoo and AOL. Popular </a:t>
            </a:r>
            <a:r>
              <a:rPr lang="en-GB" sz="1200" b="1" kern="1200" dirty="0" smtClean="0">
                <a:solidFill>
                  <a:schemeClr val="tx1"/>
                </a:solidFill>
                <a:effectLst/>
                <a:latin typeface="+mn-lt"/>
                <a:ea typeface="+mn-ea"/>
                <a:cs typeface="+mn-cs"/>
              </a:rPr>
              <a:t>applications</a:t>
            </a:r>
            <a:r>
              <a:rPr lang="en-GB" sz="1200" kern="1200" dirty="0" smtClean="0">
                <a:solidFill>
                  <a:schemeClr val="tx1"/>
                </a:solidFill>
                <a:effectLst/>
                <a:latin typeface="+mn-lt"/>
                <a:ea typeface="+mn-ea"/>
                <a:cs typeface="+mn-cs"/>
              </a:rPr>
              <a:t> include Google </a:t>
            </a:r>
            <a:r>
              <a:rPr lang="en-GB" sz="1200" b="1" kern="1200" dirty="0" smtClean="0">
                <a:solidFill>
                  <a:schemeClr val="tx1"/>
                </a:solidFill>
                <a:effectLst/>
                <a:latin typeface="+mn-lt"/>
                <a:ea typeface="+mn-ea"/>
                <a:cs typeface="+mn-cs"/>
              </a:rPr>
              <a:t>Apps</a:t>
            </a:r>
            <a:r>
              <a:rPr lang="en-GB" sz="1200" kern="1200" dirty="0" smtClean="0">
                <a:solidFill>
                  <a:schemeClr val="tx1"/>
                </a:solidFill>
                <a:effectLst/>
                <a:latin typeface="+mn-lt"/>
                <a:ea typeface="+mn-ea"/>
                <a:cs typeface="+mn-cs"/>
              </a:rPr>
              <a:t> and Microsoft 365.</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For </a:t>
            </a:r>
            <a:r>
              <a:rPr lang="en-GB" sz="1200" b="1" kern="1200" dirty="0" smtClean="0">
                <a:solidFill>
                  <a:schemeClr val="tx1"/>
                </a:solidFill>
                <a:effectLst/>
                <a:latin typeface="+mn-lt"/>
                <a:ea typeface="+mn-ea"/>
                <a:cs typeface="+mn-cs"/>
              </a:rPr>
              <a:t>example </a:t>
            </a:r>
            <a:r>
              <a:rPr lang="en-GB" sz="1200" b="0" kern="1200" dirty="0" smtClean="0">
                <a:solidFill>
                  <a:schemeClr val="tx1"/>
                </a:solidFill>
                <a:effectLst/>
                <a:latin typeface="+mn-lt"/>
                <a:ea typeface="+mn-ea"/>
                <a:cs typeface="+mn-cs"/>
              </a:rPr>
              <a:t>online</a:t>
            </a:r>
            <a:r>
              <a:rPr lang="en-GB" sz="1200" kern="1200" dirty="0" smtClean="0">
                <a:solidFill>
                  <a:schemeClr val="tx1"/>
                </a:solidFill>
                <a:effectLst/>
                <a:latin typeface="+mn-lt"/>
                <a:ea typeface="+mn-ea"/>
                <a:cs typeface="+mn-cs"/>
              </a:rPr>
              <a:t> taxi </a:t>
            </a:r>
            <a:r>
              <a:rPr lang="en-GB" sz="1200" b="1" kern="1200" dirty="0" smtClean="0">
                <a:solidFill>
                  <a:schemeClr val="tx1"/>
                </a:solidFill>
                <a:effectLst/>
                <a:latin typeface="+mn-lt"/>
                <a:ea typeface="+mn-ea"/>
                <a:cs typeface="+mn-cs"/>
              </a:rPr>
              <a:t>apps</a:t>
            </a:r>
            <a:r>
              <a:rPr lang="en-GB" sz="1200" kern="1200" dirty="0" smtClean="0">
                <a:solidFill>
                  <a:schemeClr val="tx1"/>
                </a:solidFill>
                <a:effectLst/>
                <a:latin typeface="+mn-lt"/>
                <a:ea typeface="+mn-ea"/>
                <a:cs typeface="+mn-cs"/>
              </a:rPr>
              <a:t>. However, most popular types of </a:t>
            </a:r>
            <a:r>
              <a:rPr lang="en-GB" sz="1200" b="1" kern="1200" dirty="0" smtClean="0">
                <a:solidFill>
                  <a:schemeClr val="tx1"/>
                </a:solidFill>
                <a:effectLst/>
                <a:latin typeface="+mn-lt"/>
                <a:ea typeface="+mn-ea"/>
                <a:cs typeface="+mn-cs"/>
              </a:rPr>
              <a:t>applications</a:t>
            </a:r>
            <a:r>
              <a:rPr lang="en-GB" sz="1200" kern="1200" dirty="0" smtClean="0">
                <a:solidFill>
                  <a:schemeClr val="tx1"/>
                </a:solidFill>
                <a:effectLst/>
                <a:latin typeface="+mn-lt"/>
                <a:ea typeface="+mn-ea"/>
                <a:cs typeface="+mn-cs"/>
              </a:rPr>
              <a:t> here are scanners, trackers, healthcare, first aid manuals, etc. </a:t>
            </a:r>
            <a:r>
              <a:rPr lang="en-GB" sz="1200" b="1" kern="1200" dirty="0" smtClean="0">
                <a:solidFill>
                  <a:schemeClr val="tx1"/>
                </a:solidFill>
                <a:effectLst/>
                <a:latin typeface="+mn-lt"/>
                <a:ea typeface="+mn-ea"/>
                <a:cs typeface="+mn-cs"/>
              </a:rPr>
              <a:t>Examples</a:t>
            </a:r>
            <a:r>
              <a:rPr lang="en-GB" sz="1200" kern="1200" dirty="0" smtClean="0">
                <a:solidFill>
                  <a:schemeClr val="tx1"/>
                </a:solidFill>
                <a:effectLst/>
                <a:latin typeface="+mn-lt"/>
                <a:ea typeface="+mn-ea"/>
                <a:cs typeface="+mn-cs"/>
              </a:rPr>
              <a:t> of utility </a:t>
            </a:r>
            <a:r>
              <a:rPr lang="en-GB" sz="1200" b="1" kern="1200" dirty="0" smtClean="0">
                <a:solidFill>
                  <a:schemeClr val="tx1"/>
                </a:solidFill>
                <a:effectLst/>
                <a:latin typeface="+mn-lt"/>
                <a:ea typeface="+mn-ea"/>
                <a:cs typeface="+mn-cs"/>
              </a:rPr>
              <a:t>apps</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Snapchat, Instagram, Google Maps and Facebook Messenger are some examples of popular </a:t>
            </a:r>
            <a:r>
              <a:rPr lang="en-GB" sz="1200" b="1" kern="1200" dirty="0" smtClean="0">
                <a:solidFill>
                  <a:schemeClr val="tx1"/>
                </a:solidFill>
                <a:effectLst/>
                <a:latin typeface="+mn-lt"/>
                <a:ea typeface="+mn-ea"/>
                <a:cs typeface="+mn-cs"/>
              </a:rPr>
              <a:t>mobile apps</a:t>
            </a:r>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Shareware allows a user to try some or most of the features of a paid software for a limited period. The file can be shared to others as well but once the limited time period is over, the user has to pay to use the software further. Adobe Photoshop</a:t>
            </a:r>
          </a:p>
          <a:p>
            <a:r>
              <a:rPr lang="en-GB" sz="1200" kern="1200" dirty="0" smtClean="0">
                <a:solidFill>
                  <a:schemeClr val="tx1"/>
                </a:solidFill>
                <a:effectLst/>
                <a:latin typeface="+mn-lt"/>
                <a:ea typeface="+mn-ea"/>
                <a:cs typeface="+mn-cs"/>
              </a:rPr>
              <a:t>---------------------</a:t>
            </a:r>
          </a:p>
          <a:p>
            <a:r>
              <a:rPr lang="en-GB" sz="1200" b="1" kern="1200" dirty="0" smtClean="0">
                <a:solidFill>
                  <a:schemeClr val="tx1"/>
                </a:solidFill>
                <a:effectLst/>
                <a:latin typeface="+mn-lt"/>
                <a:ea typeface="+mn-ea"/>
                <a:cs typeface="+mn-cs"/>
              </a:rPr>
              <a:t>Freeware</a:t>
            </a:r>
            <a:r>
              <a:rPr lang="en-GB" sz="1200" kern="1200" dirty="0" smtClean="0">
                <a:solidFill>
                  <a:schemeClr val="tx1"/>
                </a:solidFill>
                <a:effectLst/>
                <a:latin typeface="+mn-lt"/>
                <a:ea typeface="+mn-ea"/>
                <a:cs typeface="+mn-cs"/>
              </a:rPr>
              <a:t> that is distributed at no financial cost to the end user. ...includes</a:t>
            </a:r>
            <a:r>
              <a:rPr lang="en-GB" sz="1200" kern="1200" baseline="0" dirty="0" smtClean="0">
                <a:solidFill>
                  <a:schemeClr val="tx1"/>
                </a:solidFill>
                <a:effectLst/>
                <a:latin typeface="+mn-lt"/>
                <a:ea typeface="+mn-ea"/>
                <a:cs typeface="+mn-cs"/>
              </a:rPr>
              <a:t> trial versions of software…….</a:t>
            </a:r>
            <a:r>
              <a:rPr lang="en-GB" sz="1200" kern="1200" dirty="0" smtClean="0">
                <a:solidFill>
                  <a:schemeClr val="tx1"/>
                </a:solidFill>
                <a:effectLst/>
                <a:latin typeface="+mn-lt"/>
                <a:ea typeface="+mn-ea"/>
                <a:cs typeface="+mn-cs"/>
              </a:rPr>
              <a:t>the source code for </a:t>
            </a:r>
            <a:r>
              <a:rPr lang="en-GB" sz="1200" b="1" kern="1200" dirty="0" smtClean="0">
                <a:solidFill>
                  <a:schemeClr val="tx1"/>
                </a:solidFill>
                <a:effectLst/>
                <a:latin typeface="+mn-lt"/>
                <a:ea typeface="+mn-ea"/>
                <a:cs typeface="+mn-cs"/>
              </a:rPr>
              <a:t>freeware</a:t>
            </a:r>
            <a:r>
              <a:rPr lang="en-GB" sz="1200" kern="1200" dirty="0" smtClean="0">
                <a:solidFill>
                  <a:schemeClr val="tx1"/>
                </a:solidFill>
                <a:effectLst/>
                <a:latin typeface="+mn-lt"/>
                <a:ea typeface="+mn-ea"/>
                <a:cs typeface="+mn-cs"/>
              </a:rPr>
              <a:t> is typically not made available.</a:t>
            </a:r>
          </a:p>
          <a:p>
            <a:r>
              <a:rPr lang="en-GB" sz="1200" kern="1200" dirty="0" smtClean="0">
                <a:solidFill>
                  <a:schemeClr val="tx1"/>
                </a:solidFill>
                <a:effectLst/>
                <a:latin typeface="+mn-lt"/>
                <a:ea typeface="+mn-ea"/>
                <a:cs typeface="+mn-cs"/>
              </a:rPr>
              <a:t>-----------------------------------</a:t>
            </a:r>
          </a:p>
          <a:p>
            <a:r>
              <a:rPr lang="en-GB" sz="1200" kern="1200" dirty="0" smtClean="0">
                <a:solidFill>
                  <a:schemeClr val="tx1"/>
                </a:solidFill>
                <a:effectLst/>
                <a:latin typeface="+mn-lt"/>
                <a:ea typeface="+mn-ea"/>
                <a:cs typeface="+mn-cs"/>
              </a:rPr>
              <a:t>Generically, </a:t>
            </a:r>
            <a:r>
              <a:rPr lang="en-GB" sz="1200" b="1" i="1" kern="1200" dirty="0" smtClean="0">
                <a:solidFill>
                  <a:schemeClr val="tx1"/>
                </a:solidFill>
                <a:effectLst/>
                <a:latin typeface="+mn-lt"/>
                <a:ea typeface="+mn-ea"/>
                <a:cs typeface="+mn-cs"/>
              </a:rPr>
              <a:t>open source</a:t>
            </a:r>
            <a:r>
              <a:rPr lang="en-GB" sz="1200" kern="1200" dirty="0" smtClean="0">
                <a:solidFill>
                  <a:schemeClr val="tx1"/>
                </a:solidFill>
                <a:effectLst/>
                <a:latin typeface="+mn-lt"/>
                <a:ea typeface="+mn-ea"/>
                <a:cs typeface="+mn-cs"/>
              </a:rPr>
              <a:t> refers to a program in which the source code is available to the general public for use and/or modification from its original design free of charge, </a:t>
            </a:r>
            <a:r>
              <a:rPr lang="en-GB" sz="1200" kern="1200" dirty="0" err="1" smtClean="0">
                <a:solidFill>
                  <a:schemeClr val="tx1"/>
                </a:solidFill>
                <a:effectLst/>
                <a:latin typeface="+mn-lt"/>
                <a:ea typeface="+mn-ea"/>
                <a:cs typeface="+mn-cs"/>
              </a:rPr>
              <a:t>i.e.,Open</a:t>
            </a:r>
            <a:r>
              <a:rPr lang="en-GB" sz="1200" kern="1200" dirty="0" smtClean="0">
                <a:solidFill>
                  <a:schemeClr val="tx1"/>
                </a:solidFill>
                <a:effectLst/>
                <a:latin typeface="+mn-lt"/>
                <a:ea typeface="+mn-ea"/>
                <a:cs typeface="+mn-cs"/>
              </a:rPr>
              <a:t> source code is typically created as a collaborative effort in which programmers improve upon the code and share the changes within the community. </a:t>
            </a:r>
          </a:p>
          <a:p>
            <a:r>
              <a:rPr lang="en-GB" sz="1200" kern="1200" dirty="0" smtClean="0">
                <a:solidFill>
                  <a:schemeClr val="tx1"/>
                </a:solidFill>
                <a:effectLst/>
                <a:latin typeface="+mn-lt"/>
                <a:ea typeface="+mn-ea"/>
                <a:cs typeface="+mn-cs"/>
              </a:rPr>
              <a:t>Source code is basically a list of commands that dictate how the program executes.</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sym typeface="Wingdings" panose="05000000000000000000" pitchFamily="2" charset="2"/>
              </a:rPr>
              <a:t></a:t>
            </a:r>
            <a:r>
              <a:rPr lang="en-GB" sz="1200" kern="1200" dirty="0" smtClean="0">
                <a:solidFill>
                  <a:schemeClr val="tx1"/>
                </a:solidFill>
                <a:effectLst/>
                <a:latin typeface="+mn-lt"/>
                <a:ea typeface="+mn-ea"/>
                <a:cs typeface="+mn-cs"/>
              </a:rPr>
              <a:t>make </a:t>
            </a:r>
            <a:r>
              <a:rPr lang="en-GB" sz="1200" b="1" kern="1200" dirty="0" smtClean="0">
                <a:solidFill>
                  <a:schemeClr val="tx1"/>
                </a:solidFill>
                <a:effectLst/>
                <a:latin typeface="+mn-lt"/>
                <a:ea typeface="+mn-ea"/>
                <a:cs typeface="+mn-cs"/>
              </a:rPr>
              <a:t>source</a:t>
            </a:r>
            <a:r>
              <a:rPr lang="en-GB" sz="1200" kern="1200" dirty="0" smtClean="0">
                <a:solidFill>
                  <a:schemeClr val="tx1"/>
                </a:solidFill>
                <a:effectLst/>
                <a:latin typeface="+mn-lt"/>
                <a:ea typeface="+mn-ea"/>
                <a:cs typeface="+mn-cs"/>
              </a:rPr>
              <a:t> code available to others who would like to view that code, copy it, learn from it, alter it, or share it.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sym typeface="Wingdings" panose="05000000000000000000" pitchFamily="2" charset="2"/>
              </a:rPr>
              <a:t></a:t>
            </a:r>
            <a:r>
              <a:rPr lang="en-GB" sz="1200" kern="1200" dirty="0" smtClean="0">
                <a:solidFill>
                  <a:schemeClr val="tx1"/>
                </a:solidFill>
                <a:effectLst/>
                <a:latin typeface="+mn-lt"/>
                <a:ea typeface="+mn-ea"/>
                <a:cs typeface="+mn-cs"/>
              </a:rPr>
              <a:t>Example: Android and </a:t>
            </a:r>
            <a:r>
              <a:rPr lang="en-GB" sz="1200" kern="1200" dirty="0" err="1" smtClean="0">
                <a:solidFill>
                  <a:schemeClr val="tx1"/>
                </a:solidFill>
                <a:effectLst/>
                <a:latin typeface="+mn-lt"/>
                <a:ea typeface="+mn-ea"/>
                <a:cs typeface="+mn-cs"/>
              </a:rPr>
              <a:t>linux</a:t>
            </a:r>
            <a:r>
              <a:rPr lang="en-GB" sz="1200" kern="1200" dirty="0" smtClean="0">
                <a:solidFill>
                  <a:schemeClr val="tx1"/>
                </a:solidFill>
                <a:effectLst/>
                <a:latin typeface="+mn-lt"/>
                <a:ea typeface="+mn-ea"/>
                <a:cs typeface="+mn-cs"/>
              </a:rPr>
              <a:t> kernel</a:t>
            </a:r>
          </a:p>
          <a:p>
            <a:r>
              <a:rPr lang="en-GB" sz="1200" kern="1200" dirty="0" smtClean="0">
                <a:solidFill>
                  <a:schemeClr val="tx1"/>
                </a:solidFill>
                <a:effectLst/>
                <a:latin typeface="+mn-lt"/>
                <a:ea typeface="+mn-ea"/>
                <a:cs typeface="+mn-cs"/>
              </a:rPr>
              <a:t>----------------------------</a:t>
            </a:r>
          </a:p>
          <a:p>
            <a:r>
              <a:rPr lang="en-GB" sz="1200" b="1" kern="1200" dirty="0" smtClean="0">
                <a:solidFill>
                  <a:schemeClr val="tx1"/>
                </a:solidFill>
                <a:effectLst/>
                <a:latin typeface="+mn-lt"/>
                <a:ea typeface="+mn-ea"/>
                <a:cs typeface="+mn-cs"/>
              </a:rPr>
              <a:t>Public domain software:</a:t>
            </a:r>
          </a:p>
          <a:p>
            <a:r>
              <a:rPr lang="en-GB" sz="1200" kern="1200" dirty="0" smtClean="0">
                <a:solidFill>
                  <a:schemeClr val="tx1"/>
                </a:solidFill>
                <a:effectLst/>
                <a:latin typeface="+mn-lt"/>
                <a:ea typeface="+mn-ea"/>
                <a:cs typeface="+mn-cs"/>
              </a:rPr>
              <a:t>there is absolutely no ownership such as copyright, trademark, or patent….owned by public</a:t>
            </a:r>
          </a:p>
          <a:p>
            <a:r>
              <a:rPr lang="en-GB" sz="1200" kern="1200" dirty="0" smtClean="0">
                <a:solidFill>
                  <a:schemeClr val="tx1"/>
                </a:solidFill>
                <a:effectLst/>
                <a:latin typeface="+mn-lt"/>
                <a:ea typeface="+mn-ea"/>
                <a:cs typeface="+mn-cs"/>
              </a:rPr>
              <a:t> public domain software does not carry copyright or patent</a:t>
            </a:r>
          </a:p>
          <a:p>
            <a:r>
              <a:rPr lang="en-GB" sz="1200" kern="1200" dirty="0" smtClean="0">
                <a:solidFill>
                  <a:schemeClr val="tx1"/>
                </a:solidFill>
                <a:effectLst/>
                <a:latin typeface="+mn-lt"/>
                <a:ea typeface="+mn-ea"/>
                <a:cs typeface="+mn-cs"/>
              </a:rPr>
              <a:t>The software can be used, changed, and shared without further permissions. </a:t>
            </a:r>
          </a:p>
          <a:p>
            <a:endParaRPr lang="en-GB"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7</a:t>
            </a:fld>
            <a:endParaRPr lang="en-US"/>
          </a:p>
        </p:txBody>
      </p:sp>
    </p:spTree>
    <p:extLst>
      <p:ext uri="{BB962C8B-B14F-4D97-AF65-F5344CB8AC3E}">
        <p14:creationId xmlns:p14="http://schemas.microsoft.com/office/powerpoint/2010/main" val="619941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10</a:t>
            </a:fld>
            <a:endParaRPr lang="en-US"/>
          </a:p>
        </p:txBody>
      </p:sp>
    </p:spTree>
    <p:extLst>
      <p:ext uri="{BB962C8B-B14F-4D97-AF65-F5344CB8AC3E}">
        <p14:creationId xmlns:p14="http://schemas.microsoft.com/office/powerpoint/2010/main" val="380797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11</a:t>
            </a:fld>
            <a:endParaRPr lang="en-US"/>
          </a:p>
        </p:txBody>
      </p:sp>
    </p:spTree>
    <p:extLst>
      <p:ext uri="{BB962C8B-B14F-4D97-AF65-F5344CB8AC3E}">
        <p14:creationId xmlns:p14="http://schemas.microsoft.com/office/powerpoint/2010/main" val="3059571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1" y="4332869"/>
            <a:ext cx="4343400" cy="1384995"/>
          </a:xfrm>
          <a:prstGeom prst="rect">
            <a:avLst/>
          </a:prstGeom>
        </p:spPr>
        <p:txBody>
          <a:bodyPr wrap="square">
            <a:spAutoFit/>
          </a:bodyPr>
          <a:lstStyle/>
          <a:p>
            <a:pPr algn="ctr"/>
            <a:r>
              <a:rPr lang="en-US" sz="3200" dirty="0" smtClean="0">
                <a:latin typeface="Arial Black" pitchFamily="34" charset="0"/>
              </a:rPr>
              <a:t>Chapter 4</a:t>
            </a:r>
          </a:p>
          <a:p>
            <a:pPr algn="ctr"/>
            <a:endParaRPr lang="en-US" sz="2400" dirty="0" smtClean="0">
              <a:latin typeface="Arial Black" pitchFamily="34" charset="0"/>
            </a:endParaRPr>
          </a:p>
          <a:p>
            <a:pPr algn="ctr"/>
            <a:r>
              <a:rPr lang="en-US" sz="2800" dirty="0" smtClean="0">
                <a:latin typeface="Arial Black" pitchFamily="34" charset="0"/>
              </a:rPr>
              <a:t>Programs</a:t>
            </a:r>
            <a:r>
              <a:rPr lang="en-US" sz="2800" baseline="0" dirty="0" smtClean="0">
                <a:latin typeface="Arial Black" pitchFamily="34" charset="0"/>
              </a:rPr>
              <a:t> and Apps</a:t>
            </a:r>
            <a:endParaRPr lang="en-US" sz="2800" dirty="0">
              <a:latin typeface="Arial Black" pitchFamily="34" charset="0"/>
            </a:endParaRPr>
          </a:p>
        </p:txBody>
      </p:sp>
      <p:sp>
        <p:nvSpPr>
          <p:cNvPr id="8" name="Rectangle 7"/>
          <p:cNvSpPr/>
          <p:nvPr userDrawn="1"/>
        </p:nvSpPr>
        <p:spPr>
          <a:xfrm>
            <a:off x="-4878" y="0"/>
            <a:ext cx="9148877" cy="3124200"/>
          </a:xfrm>
          <a:prstGeom prst="rect">
            <a:avLst/>
          </a:prstGeom>
          <a:solidFill>
            <a:srgbClr val="A524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6200" y="954396"/>
            <a:ext cx="8991600" cy="1015663"/>
          </a:xfrm>
          <a:prstGeom prst="rect">
            <a:avLst/>
          </a:prstGeom>
        </p:spPr>
        <p:txBody>
          <a:bodyPr wrap="square">
            <a:spAutoFit/>
          </a:bodyPr>
          <a:lstStyle/>
          <a:p>
            <a:pPr algn="ctr"/>
            <a:r>
              <a:rPr lang="en-US" sz="4000" dirty="0" smtClean="0">
                <a:solidFill>
                  <a:schemeClr val="bg2">
                    <a:lumMod val="90000"/>
                  </a:schemeClr>
                </a:solidFill>
                <a:latin typeface="Arial Black" pitchFamily="34" charset="0"/>
              </a:rPr>
              <a:t>Discovering Computers 2016</a:t>
            </a:r>
          </a:p>
          <a:p>
            <a:pPr algn="ctr"/>
            <a:r>
              <a:rPr lang="en-US" sz="2000" b="0" i="0" dirty="0" smtClean="0">
                <a:solidFill>
                  <a:schemeClr val="bg2">
                    <a:lumMod val="90000"/>
                  </a:schemeClr>
                </a:solidFill>
                <a:latin typeface="Arial Black" pitchFamily="34" charset="0"/>
              </a:rPr>
              <a:t>Tools, Apps, Devices, and the Impact of Technology</a:t>
            </a:r>
            <a:endParaRPr lang="en-US" sz="2000" b="0" i="0" dirty="0">
              <a:solidFill>
                <a:schemeClr val="bg2">
                  <a:lumMod val="90000"/>
                </a:schemeClr>
              </a:solidFill>
              <a:latin typeface="Arial Black" pitchFamily="34"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3733800"/>
            <a:ext cx="4800600" cy="25831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52400" y="1600200"/>
            <a:ext cx="88392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smtClean="0"/>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smtClean="0"/>
              <a:t>Page </a:t>
            </a:r>
            <a:endParaRPr lang="en-US" dirty="0"/>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2743200" y="6400800"/>
            <a:ext cx="3810000" cy="457200"/>
          </a:xfrm>
          <a:prstGeom prst="rect">
            <a:avLst/>
          </a:prstGeom>
        </p:spPr>
        <p:txBody>
          <a:bodyPr/>
          <a:lstStyle/>
          <a:p>
            <a:r>
              <a:rPr lang="en-US" smtClean="0"/>
              <a:t>© 2016 Cengage Learning®. May not be scanned, copied or duplicated, or posted to a publicly accessible website, in whole or in part.</a:t>
            </a:r>
            <a:endParaRPr lang="en-US" dirty="0" smtClean="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smtClean="0"/>
              <a:t>Page </a:t>
            </a:r>
            <a:endParaRPr lang="en-US" dirty="0"/>
          </a:p>
        </p:txBody>
      </p:sp>
      <p:sp>
        <p:nvSpPr>
          <p:cNvPr id="9" name="Rectangle 8"/>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a:xfrm>
            <a:off x="2743200" y="6400800"/>
            <a:ext cx="3810000" cy="457200"/>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10"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smtClean="0"/>
              <a:t>Page </a:t>
            </a:r>
            <a:endParaRPr lang="en-US" dirty="0"/>
          </a:p>
        </p:txBody>
      </p:sp>
      <p:sp>
        <p:nvSpPr>
          <p:cNvPr id="11" name="Rectangle 10"/>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6" name="Rectangle 5"/>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4" name="Slide Number Placeholder 3"/>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64999">
              <a:srgbClr val="F0EBD5"/>
            </a:gs>
            <a:gs pos="100000">
              <a:srgbClr val="D1C39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8392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52400" y="1600200"/>
            <a:ext cx="8839200" cy="4648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0" y="1219200"/>
            <a:ext cx="9144000" cy="457200"/>
          </a:xfrm>
          <a:prstGeom prst="rect">
            <a:avLst/>
          </a:prstGeom>
          <a:gradFill flip="none" rotWithShape="1">
            <a:gsLst>
              <a:gs pos="0">
                <a:srgbClr val="A52439"/>
              </a:gs>
              <a:gs pos="64999">
                <a:srgbClr val="F0EBD5"/>
              </a:gs>
              <a:gs pos="100000">
                <a:srgbClr val="D1C39F"/>
              </a:gs>
            </a:gsLst>
            <a:lin ang="27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p:cNvSpPr>
            <a:spLocks noGrp="1"/>
          </p:cNvSpPr>
          <p:nvPr>
            <p:ph type="ftr" sz="quarter" idx="3"/>
          </p:nvPr>
        </p:nvSpPr>
        <p:spPr>
          <a:xfrm>
            <a:off x="1981200" y="6370637"/>
            <a:ext cx="4724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t>© 2016 Cengage Learning®.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hf hdr="0" dt="0"/>
  <p:txStyles>
    <p:titleStyle>
      <a:lvl1pPr algn="l" defTabSz="914400" rtl="0" eaLnBrk="1" latinLnBrk="0" hangingPunct="1">
        <a:spcBef>
          <a:spcPct val="0"/>
        </a:spcBef>
        <a:buNone/>
        <a:defRPr sz="4000" b="1" kern="1200">
          <a:solidFill>
            <a:schemeClr val="accent4">
              <a:lumMod val="75000"/>
            </a:schemeClr>
          </a:solidFill>
          <a:latin typeface="+mj-lt"/>
          <a:ea typeface="+mj-ea"/>
          <a:cs typeface="Arial" pitchFamily="34" charset="0"/>
        </a:defRPr>
      </a:lvl1pPr>
    </p:titleStyle>
    <p:bodyStyle>
      <a:lvl1pPr marL="342900" indent="-342900" algn="l" defTabSz="914400" rtl="0" eaLnBrk="1" latinLnBrk="0" hangingPunct="1">
        <a:spcBef>
          <a:spcPct val="20000"/>
        </a:spcBef>
        <a:buClr>
          <a:schemeClr val="accent4">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4">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gif"/><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gif"/><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gi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gi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056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sz="half" idx="1"/>
          </p:nvPr>
        </p:nvSpPr>
        <p:spPr/>
        <p:txBody>
          <a:bodyPr>
            <a:normAutofit/>
          </a:bodyPr>
          <a:lstStyle/>
          <a:p>
            <a:r>
              <a:rPr lang="en-US" b="1" dirty="0" smtClean="0">
                <a:solidFill>
                  <a:srgbClr val="A52439"/>
                </a:solidFill>
              </a:rPr>
              <a:t>Word processing software</a:t>
            </a:r>
            <a:r>
              <a:rPr lang="en-US" dirty="0" smtClean="0">
                <a:solidFill>
                  <a:srgbClr val="A52439"/>
                </a:solidFill>
              </a:rPr>
              <a:t> </a:t>
            </a:r>
            <a:r>
              <a:rPr lang="en-US" dirty="0" smtClean="0"/>
              <a:t>allows users to create and manipulate documents</a:t>
            </a:r>
          </a:p>
          <a:p>
            <a:r>
              <a:rPr lang="en-US" dirty="0"/>
              <a:t>A major advantage of using word processing software is that it enables users to change </a:t>
            </a:r>
            <a:r>
              <a:rPr lang="en-US" dirty="0" smtClean="0"/>
              <a:t>their written </a:t>
            </a:r>
            <a:r>
              <a:rPr lang="en-US" dirty="0"/>
              <a:t>words easily</a:t>
            </a:r>
            <a:endParaRPr lang="en-US"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10</a:t>
            </a:fld>
            <a:endParaRPr lang="en-US"/>
          </a:p>
        </p:txBody>
      </p:sp>
      <p:sp>
        <p:nvSpPr>
          <p:cNvPr id="9" name="Text Placeholder 8"/>
          <p:cNvSpPr>
            <a:spLocks noGrp="1"/>
          </p:cNvSpPr>
          <p:nvPr>
            <p:ph type="body" sz="quarter" idx="13"/>
          </p:nvPr>
        </p:nvSpPr>
        <p:spPr/>
        <p:txBody>
          <a:bodyPr>
            <a:normAutofit lnSpcReduction="10000"/>
          </a:bodyPr>
          <a:lstStyle/>
          <a:p>
            <a:r>
              <a:rPr lang="en-US" dirty="0" smtClean="0"/>
              <a:t>Page 167</a:t>
            </a:r>
          </a:p>
          <a:p>
            <a:r>
              <a:rPr lang="en-US" dirty="0" smtClean="0"/>
              <a:t>Figure 4-5</a:t>
            </a:r>
            <a:endParaRPr lang="en-US" dirty="0"/>
          </a:p>
        </p:txBody>
      </p:sp>
      <p:sp>
        <p:nvSpPr>
          <p:cNvPr id="6" name="Footer Placeholder 5"/>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922227"/>
            <a:ext cx="4038600" cy="3881908"/>
          </a:xfrm>
        </p:spPr>
      </p:pic>
    </p:spTree>
    <p:extLst>
      <p:ext uri="{BB962C8B-B14F-4D97-AF65-F5344CB8AC3E}">
        <p14:creationId xmlns:p14="http://schemas.microsoft.com/office/powerpoint/2010/main" val="1643673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sz="half" idx="1"/>
          </p:nvPr>
        </p:nvSpPr>
        <p:spPr/>
        <p:txBody>
          <a:bodyPr/>
          <a:lstStyle/>
          <a:p>
            <a:r>
              <a:rPr lang="en-US" b="1" dirty="0" smtClean="0">
                <a:solidFill>
                  <a:srgbClr val="A52439"/>
                </a:solidFill>
              </a:rPr>
              <a:t>Presentation software</a:t>
            </a:r>
            <a:r>
              <a:rPr lang="en-US" dirty="0" smtClean="0">
                <a:solidFill>
                  <a:srgbClr val="A52439"/>
                </a:solidFill>
              </a:rPr>
              <a:t> </a:t>
            </a:r>
            <a:r>
              <a:rPr lang="en-US" dirty="0" smtClean="0"/>
              <a:t>allows users to create visual aids for presentations to communicate ideas, messages, and other information to a group</a:t>
            </a:r>
            <a:endParaRPr lang="en-US" b="1"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11</a:t>
            </a:fld>
            <a:endParaRPr lang="en-US"/>
          </a:p>
        </p:txBody>
      </p:sp>
      <p:sp>
        <p:nvSpPr>
          <p:cNvPr id="8" name="Text Placeholder 7"/>
          <p:cNvSpPr>
            <a:spLocks noGrp="1"/>
          </p:cNvSpPr>
          <p:nvPr>
            <p:ph type="body" sz="quarter" idx="13"/>
          </p:nvPr>
        </p:nvSpPr>
        <p:spPr>
          <a:xfrm>
            <a:off x="152400" y="6400800"/>
            <a:ext cx="1676400" cy="457200"/>
          </a:xfrm>
        </p:spPr>
        <p:txBody>
          <a:bodyPr>
            <a:normAutofit fontScale="92500" lnSpcReduction="10000"/>
          </a:bodyPr>
          <a:lstStyle/>
          <a:p>
            <a:r>
              <a:rPr lang="en-US" dirty="0" smtClean="0"/>
              <a:t>Page 168</a:t>
            </a:r>
          </a:p>
          <a:p>
            <a:r>
              <a:rPr lang="en-US" dirty="0" smtClean="0"/>
              <a:t>Figure 4-6</a:t>
            </a:r>
            <a:endParaRPr lang="en-US" dirty="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54241" y="1600200"/>
            <a:ext cx="1626517" cy="4525963"/>
          </a:xfrm>
        </p:spPr>
      </p:pic>
    </p:spTree>
    <p:extLst>
      <p:ext uri="{BB962C8B-B14F-4D97-AF65-F5344CB8AC3E}">
        <p14:creationId xmlns:p14="http://schemas.microsoft.com/office/powerpoint/2010/main" val="117419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smtClean="0">
                <a:solidFill>
                  <a:srgbClr val="A52439"/>
                </a:solidFill>
              </a:rPr>
              <a:t>Spreadsheet software</a:t>
            </a:r>
            <a:r>
              <a:rPr lang="en-US" sz="2800" dirty="0" smtClean="0">
                <a:solidFill>
                  <a:srgbClr val="A52439"/>
                </a:solidFill>
              </a:rPr>
              <a:t> </a:t>
            </a:r>
            <a:r>
              <a:rPr lang="en-US" sz="2800" dirty="0" smtClean="0"/>
              <a:t>allows users to organize data in columns and rows and perform calculations on the data</a:t>
            </a:r>
            <a:endParaRPr lang="en-US" sz="28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12</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Pages 168 - 169 </a:t>
            </a:r>
          </a:p>
          <a:p>
            <a:r>
              <a:rPr lang="en-US" dirty="0" smtClean="0"/>
              <a:t>Figure 4-7</a:t>
            </a:r>
            <a:endParaRPr lang="en-US" dirty="0"/>
          </a:p>
        </p:txBody>
      </p:sp>
      <p:sp>
        <p:nvSpPr>
          <p:cNvPr id="7" name="Footer Placeholder 6"/>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750" y="2662014"/>
            <a:ext cx="7200900" cy="3586386"/>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00857241"/>
      </p:ext>
    </p:extLst>
  </p:cSld>
  <p:clrMapOvr>
    <a:masterClrMapping/>
  </p:clrMapOvr>
  <mc:AlternateContent xmlns:mc="http://schemas.openxmlformats.org/markup-compatibility/2006" xmlns:p14="http://schemas.microsoft.com/office/powerpoint/2010/main">
    <mc:Choice Requires="p14">
      <p:transition p14:dur="0" advTm="20672"/>
    </mc:Choice>
    <mc:Fallback xmlns="">
      <p:transition advTm="20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dirty="0" smtClean="0"/>
              <a:t>A </a:t>
            </a:r>
            <a:r>
              <a:rPr lang="en-US" sz="2800" b="1" dirty="0" smtClean="0">
                <a:solidFill>
                  <a:srgbClr val="A52439"/>
                </a:solidFill>
              </a:rPr>
              <a:t>database</a:t>
            </a:r>
            <a:r>
              <a:rPr lang="en-US" sz="2800" dirty="0" smtClean="0">
                <a:solidFill>
                  <a:srgbClr val="A52439"/>
                </a:solidFill>
              </a:rPr>
              <a:t> </a:t>
            </a:r>
            <a:r>
              <a:rPr lang="en-US" sz="2800" dirty="0" smtClean="0"/>
              <a:t>is a collection of data organized in a manner that allows access, retrieval, and use of that data</a:t>
            </a:r>
          </a:p>
          <a:p>
            <a:pPr lvl="1"/>
            <a:r>
              <a:rPr lang="en-US" sz="2400" b="1" dirty="0" smtClean="0">
                <a:solidFill>
                  <a:srgbClr val="A52439"/>
                </a:solidFill>
              </a:rPr>
              <a:t>Database software</a:t>
            </a:r>
            <a:r>
              <a:rPr lang="en-US" sz="2400" dirty="0" smtClean="0">
                <a:solidFill>
                  <a:srgbClr val="A52439"/>
                </a:solidFill>
              </a:rPr>
              <a:t> </a:t>
            </a:r>
            <a:r>
              <a:rPr lang="en-US" sz="2400" dirty="0" smtClean="0"/>
              <a:t>allows users to create, access, and manage a database</a:t>
            </a:r>
            <a:endParaRPr lang="en-US" sz="24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13</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170</a:t>
            </a:r>
          </a:p>
          <a:p>
            <a:r>
              <a:rPr lang="en-US" dirty="0" smtClean="0"/>
              <a:t>Figure 4-8</a:t>
            </a:r>
            <a:endParaRPr lang="en-US" dirty="0"/>
          </a:p>
        </p:txBody>
      </p:sp>
      <p:sp>
        <p:nvSpPr>
          <p:cNvPr id="7" name="Footer Placeholder 6"/>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3003054"/>
            <a:ext cx="5791200" cy="3331071"/>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90050526"/>
      </p:ext>
    </p:extLst>
  </p:cSld>
  <p:clrMapOvr>
    <a:masterClrMapping/>
  </p:clrMapOvr>
  <mc:AlternateContent xmlns:mc="http://schemas.openxmlformats.org/markup-compatibility/2006" xmlns:p14="http://schemas.microsoft.com/office/powerpoint/2010/main">
    <mc:Choice Requires="p14">
      <p:transition p14:dur="0" advTm="15763"/>
    </mc:Choice>
    <mc:Fallback xmlns="">
      <p:transition advTm="15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smtClean="0">
                <a:solidFill>
                  <a:srgbClr val="A52439"/>
                </a:solidFill>
              </a:rPr>
              <a:t>Note taking software</a:t>
            </a:r>
            <a:r>
              <a:rPr lang="en-US" sz="2800" dirty="0" smtClean="0">
                <a:solidFill>
                  <a:srgbClr val="A52439"/>
                </a:solidFill>
              </a:rPr>
              <a:t> </a:t>
            </a:r>
            <a:r>
              <a:rPr lang="en-US" sz="2800" dirty="0" smtClean="0"/>
              <a:t>is an application that enables users to enter typed text, handwritten comments, drawings, sketches, photos, and links anywhere on a page</a:t>
            </a:r>
            <a:endParaRPr lang="en-US" sz="28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14</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171</a:t>
            </a:r>
          </a:p>
          <a:p>
            <a:r>
              <a:rPr lang="en-US" dirty="0" smtClean="0"/>
              <a:t>Figure 4-9</a:t>
            </a:r>
            <a:endParaRPr lang="en-US" dirty="0"/>
          </a:p>
        </p:txBody>
      </p:sp>
      <p:sp>
        <p:nvSpPr>
          <p:cNvPr id="8" name="Footer Placeholder 7"/>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293" y="3030141"/>
            <a:ext cx="5177813" cy="3256359"/>
          </a:xfrm>
          <a:prstGeom prst="rect">
            <a:avLst/>
          </a:prstGeom>
        </p:spPr>
      </p:pic>
    </p:spTree>
    <p:extLst>
      <p:ext uri="{BB962C8B-B14F-4D97-AF65-F5344CB8AC3E}">
        <p14:creationId xmlns:p14="http://schemas.microsoft.com/office/powerpoint/2010/main" val="7961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Calendar and contact </a:t>
            </a:r>
            <a:r>
              <a:rPr lang="en-US" b="1" dirty="0" smtClean="0">
                <a:solidFill>
                  <a:srgbClr val="A52439"/>
                </a:solidFill>
              </a:rPr>
              <a:t>management software </a:t>
            </a:r>
            <a:r>
              <a:rPr lang="en-US" dirty="0"/>
              <a:t>is an application that </a:t>
            </a:r>
            <a:r>
              <a:rPr lang="en-US" dirty="0" smtClean="0"/>
              <a:t>helps you </a:t>
            </a:r>
            <a:r>
              <a:rPr lang="en-US" dirty="0"/>
              <a:t>organize your calendar, keep </a:t>
            </a:r>
            <a:r>
              <a:rPr lang="en-US" dirty="0" smtClean="0"/>
              <a:t>track of </a:t>
            </a:r>
            <a:r>
              <a:rPr lang="en-US" dirty="0"/>
              <a:t>contacts, and share this </a:t>
            </a:r>
            <a:r>
              <a:rPr lang="en-US" dirty="0" smtClean="0"/>
              <a:t>information with </a:t>
            </a:r>
            <a:r>
              <a:rPr lang="en-US" dirty="0"/>
              <a:t>other </a:t>
            </a:r>
            <a:r>
              <a:rPr lang="en-US" dirty="0" smtClean="0"/>
              <a:t>users</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15</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171</a:t>
            </a:r>
          </a:p>
          <a:p>
            <a:r>
              <a:rPr lang="en-US" dirty="0" smtClean="0"/>
              <a:t>Figure 4-10</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590330"/>
            <a:ext cx="4267200" cy="2829520"/>
          </a:xfrm>
          <a:prstGeom prst="rect">
            <a:avLst/>
          </a:prstGeom>
        </p:spPr>
      </p:pic>
    </p:spTree>
    <p:extLst>
      <p:ext uri="{BB962C8B-B14F-4D97-AF65-F5344CB8AC3E}">
        <p14:creationId xmlns:p14="http://schemas.microsoft.com/office/powerpoint/2010/main" val="93396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Overview</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14526731"/>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a:t>
            </a:fld>
            <a:endParaRPr lang="en-US"/>
          </a:p>
        </p:txBody>
      </p:sp>
      <p:sp>
        <p:nvSpPr>
          <p:cNvPr id="6" name="Text Placeholder 5"/>
          <p:cNvSpPr>
            <a:spLocks noGrp="1"/>
          </p:cNvSpPr>
          <p:nvPr>
            <p:ph type="body" sz="quarter" idx="13"/>
          </p:nvPr>
        </p:nvSpPr>
        <p:spPr/>
        <p:txBody>
          <a:bodyPr>
            <a:normAutofit fontScale="92500" lnSpcReduction="10000"/>
          </a:bodyPr>
          <a:lstStyle/>
          <a:p>
            <a:r>
              <a:rPr lang="en-US" dirty="0" smtClean="0"/>
              <a:t>See Page 158 </a:t>
            </a:r>
          </a:p>
          <a:p>
            <a:r>
              <a:rPr lang="en-US" dirty="0" smtClean="0"/>
              <a:t>for Detailed Objectives</a:t>
            </a:r>
            <a:endParaRPr lang="en-US" dirty="0"/>
          </a:p>
        </p:txBody>
      </p:sp>
      <p:sp>
        <p:nvSpPr>
          <p:cNvPr id="3" name="Footer Placeholder 2"/>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786232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Overview</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1386177"/>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a:t>
            </a:fld>
            <a:endParaRPr lang="en-US"/>
          </a:p>
        </p:txBody>
      </p:sp>
      <p:sp>
        <p:nvSpPr>
          <p:cNvPr id="6" name="Text Placeholder 5"/>
          <p:cNvSpPr>
            <a:spLocks noGrp="1"/>
          </p:cNvSpPr>
          <p:nvPr>
            <p:ph type="body" sz="quarter" idx="13"/>
          </p:nvPr>
        </p:nvSpPr>
        <p:spPr/>
        <p:txBody>
          <a:bodyPr>
            <a:normAutofit fontScale="92500" lnSpcReduction="10000"/>
          </a:bodyPr>
          <a:lstStyle/>
          <a:p>
            <a:r>
              <a:rPr lang="en-US" dirty="0" smtClean="0"/>
              <a:t>See Page 158</a:t>
            </a:r>
          </a:p>
          <a:p>
            <a:r>
              <a:rPr lang="en-US" dirty="0" smtClean="0"/>
              <a:t>for Detailed Objectives</a:t>
            </a:r>
            <a:endParaRPr lang="en-US" dirty="0"/>
          </a:p>
        </p:txBody>
      </p:sp>
      <p:sp>
        <p:nvSpPr>
          <p:cNvPr id="3" name="Footer Placeholder 2"/>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8363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Programs and Apps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 </a:t>
            </a:r>
            <a:r>
              <a:rPr lang="en-US" b="1" dirty="0">
                <a:solidFill>
                  <a:srgbClr val="A52439"/>
                </a:solidFill>
              </a:rPr>
              <a:t>program</a:t>
            </a:r>
            <a:r>
              <a:rPr lang="en-US" dirty="0"/>
              <a:t>, or </a:t>
            </a:r>
            <a:r>
              <a:rPr lang="en-US" b="1" dirty="0">
                <a:solidFill>
                  <a:srgbClr val="A52439"/>
                </a:solidFill>
              </a:rPr>
              <a:t>software</a:t>
            </a:r>
            <a:r>
              <a:rPr lang="en-US" dirty="0"/>
              <a:t>, </a:t>
            </a:r>
            <a:r>
              <a:rPr lang="en-US" dirty="0" smtClean="0"/>
              <a:t>consists of </a:t>
            </a:r>
            <a:r>
              <a:rPr lang="en-US" dirty="0"/>
              <a:t>a series of </a:t>
            </a:r>
            <a:r>
              <a:rPr lang="en-US" dirty="0" smtClean="0"/>
              <a:t>related instructions</a:t>
            </a:r>
            <a:r>
              <a:rPr lang="en-US" dirty="0"/>
              <a:t>, organized for a common purpose, that tells the computer what tasks to </a:t>
            </a:r>
            <a:r>
              <a:rPr lang="en-US" dirty="0" smtClean="0"/>
              <a:t>perform and</a:t>
            </a:r>
            <a:r>
              <a:rPr lang="en-US" dirty="0"/>
              <a:t> </a:t>
            </a:r>
            <a:r>
              <a:rPr lang="en-US" dirty="0" smtClean="0"/>
              <a:t>how </a:t>
            </a:r>
            <a:r>
              <a:rPr lang="en-US" dirty="0"/>
              <a:t>to perform </a:t>
            </a:r>
            <a:r>
              <a:rPr lang="en-US" dirty="0" smtClean="0"/>
              <a:t>them</a:t>
            </a:r>
          </a:p>
          <a:p>
            <a:r>
              <a:rPr lang="en-US" dirty="0"/>
              <a:t>An </a:t>
            </a:r>
            <a:r>
              <a:rPr lang="en-US" b="1" dirty="0">
                <a:solidFill>
                  <a:srgbClr val="A52439"/>
                </a:solidFill>
              </a:rPr>
              <a:t>application</a:t>
            </a:r>
            <a:r>
              <a:rPr lang="en-US" dirty="0"/>
              <a:t>, or </a:t>
            </a:r>
            <a:r>
              <a:rPr lang="en-US" b="1" dirty="0">
                <a:solidFill>
                  <a:srgbClr val="A52439"/>
                </a:solidFill>
              </a:rPr>
              <a:t>app</a:t>
            </a:r>
            <a:r>
              <a:rPr lang="en-US" dirty="0"/>
              <a:t>, sometimes called application software, </a:t>
            </a:r>
            <a:r>
              <a:rPr lang="en-US" dirty="0" smtClean="0"/>
              <a:t>consists of</a:t>
            </a:r>
            <a:r>
              <a:rPr lang="en-US" dirty="0"/>
              <a:t> </a:t>
            </a:r>
            <a:r>
              <a:rPr lang="en-US" dirty="0" smtClean="0"/>
              <a:t>programs </a:t>
            </a:r>
            <a:r>
              <a:rPr lang="en-US" dirty="0"/>
              <a:t>designed to make users more productive and/or assist them with personal </a:t>
            </a:r>
            <a:r>
              <a:rPr lang="en-US" dirty="0" smtClean="0"/>
              <a:t>tasks</a:t>
            </a:r>
          </a:p>
          <a:p>
            <a:r>
              <a:rPr lang="en-US" dirty="0"/>
              <a:t>An operating system is a set of programs that coordinates all the activities among computer </a:t>
            </a:r>
            <a:r>
              <a:rPr lang="en-US" dirty="0" smtClean="0"/>
              <a:t>or mobile </a:t>
            </a:r>
            <a:r>
              <a:rPr lang="en-US" dirty="0"/>
              <a:t>device </a:t>
            </a:r>
            <a:r>
              <a:rPr lang="en-US" dirty="0" smtClean="0"/>
              <a:t>hardware</a:t>
            </a:r>
          </a:p>
          <a:p>
            <a:pPr lvl="1"/>
            <a:r>
              <a:rPr lang="en-US" dirty="0" smtClean="0"/>
              <a:t>Tools and activities</a:t>
            </a:r>
          </a:p>
          <a:p>
            <a:pPr lvl="1"/>
            <a:r>
              <a:rPr lang="en-US" dirty="0" smtClean="0"/>
              <a:t>System software</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a:t>
            </a:fld>
            <a:endParaRPr lang="en-US"/>
          </a:p>
        </p:txBody>
      </p:sp>
      <p:sp>
        <p:nvSpPr>
          <p:cNvPr id="6" name="Text Placeholder 5"/>
          <p:cNvSpPr>
            <a:spLocks noGrp="1"/>
          </p:cNvSpPr>
          <p:nvPr>
            <p:ph type="body" sz="quarter" idx="13"/>
          </p:nvPr>
        </p:nvSpPr>
        <p:spPr/>
        <p:txBody>
          <a:bodyPr/>
          <a:lstStyle/>
          <a:p>
            <a:r>
              <a:rPr lang="en-US" dirty="0" smtClean="0"/>
              <a:t>Page 158</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53117106"/>
      </p:ext>
    </p:extLst>
  </p:cSld>
  <p:clrMapOvr>
    <a:masterClrMapping/>
  </p:clrMapOvr>
  <mc:AlternateContent xmlns:mc="http://schemas.openxmlformats.org/markup-compatibility/2006" xmlns:p14="http://schemas.microsoft.com/office/powerpoint/2010/main">
    <mc:Choice Requires="p14">
      <p:transition p14:dur="0" advTm="55171"/>
    </mc:Choice>
    <mc:Fallback xmlns="">
      <p:transition advTm="55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5</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159</a:t>
            </a:r>
          </a:p>
          <a:p>
            <a:r>
              <a:rPr lang="en-US" dirty="0" smtClean="0"/>
              <a:t>Figure 4-1</a:t>
            </a:r>
            <a:endParaRPr lang="en-US" dirty="0"/>
          </a:p>
        </p:txBody>
      </p:sp>
      <p:pic>
        <p:nvPicPr>
          <p:cNvPr id="8" name="Content Placeholder 7"/>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586831" y="1600200"/>
            <a:ext cx="3970337" cy="46482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41991750"/>
      </p:ext>
    </p:extLst>
  </p:cSld>
  <p:clrMapOvr>
    <a:masterClrMapping/>
  </p:clrMapOvr>
  <mc:AlternateContent xmlns:mc="http://schemas.openxmlformats.org/markup-compatibility/2006" xmlns:p14="http://schemas.microsoft.com/office/powerpoint/2010/main">
    <mc:Choice Requires="p14">
      <p:transition p14:dur="0" advTm="24577"/>
    </mc:Choice>
    <mc:Fallback xmlns="">
      <p:transition advTm="24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6</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160</a:t>
            </a:r>
          </a:p>
          <a:p>
            <a:r>
              <a:rPr lang="en-US" dirty="0" smtClean="0"/>
              <a:t>Figure 4-2</a:t>
            </a:r>
            <a:endParaRPr lang="en-US" dirty="0"/>
          </a:p>
        </p:txBody>
      </p:sp>
      <p:pic>
        <p:nvPicPr>
          <p:cNvPr id="7" name="Content Placeholder 6"/>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141984" y="1600200"/>
            <a:ext cx="4860032" cy="4648200"/>
          </a:xfr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27760192"/>
      </p:ext>
    </p:extLst>
  </p:cSld>
  <p:clrMapOvr>
    <a:masterClrMapping/>
  </p:clrMapOvr>
  <mc:AlternateContent xmlns:mc="http://schemas.openxmlformats.org/markup-compatibility/2006" xmlns:p14="http://schemas.microsoft.com/office/powerpoint/2010/main">
    <mc:Choice Requires="p14">
      <p:transition p14:dur="0" advTm="23518"/>
    </mc:Choice>
    <mc:Fallback xmlns="">
      <p:transition advTm="23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3" name="Content Placeholder 2"/>
          <p:cNvSpPr>
            <a:spLocks noGrp="1"/>
          </p:cNvSpPr>
          <p:nvPr>
            <p:ph idx="1"/>
          </p:nvPr>
        </p:nvSpPr>
        <p:spPr/>
        <p:txBody>
          <a:bodyPr/>
          <a:lstStyle/>
          <a:p>
            <a:r>
              <a:rPr lang="en-US" dirty="0" smtClean="0"/>
              <a:t>Software is available in a variety of forms:</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7</a:t>
            </a:fld>
            <a:endParaRPr lang="en-US"/>
          </a:p>
        </p:txBody>
      </p:sp>
      <p:sp>
        <p:nvSpPr>
          <p:cNvPr id="6" name="Text Placeholder 5"/>
          <p:cNvSpPr>
            <a:spLocks noGrp="1"/>
          </p:cNvSpPr>
          <p:nvPr>
            <p:ph type="body" sz="quarter" idx="13"/>
          </p:nvPr>
        </p:nvSpPr>
        <p:spPr/>
        <p:txBody>
          <a:bodyPr/>
          <a:lstStyle/>
          <a:p>
            <a:r>
              <a:rPr lang="en-US" dirty="0" smtClean="0"/>
              <a:t>Page 161</a:t>
            </a:r>
            <a:endParaRPr lang="en-US" dirty="0"/>
          </a:p>
        </p:txBody>
      </p:sp>
      <p:graphicFrame>
        <p:nvGraphicFramePr>
          <p:cNvPr id="7" name="Diagram 6"/>
          <p:cNvGraphicFramePr/>
          <p:nvPr>
            <p:extLst>
              <p:ext uri="{D42A27DB-BD31-4B8C-83A1-F6EECF244321}">
                <p14:modId xmlns:p14="http://schemas.microsoft.com/office/powerpoint/2010/main" val="2810717689"/>
              </p:ext>
            </p:extLst>
          </p:nvPr>
        </p:nvGraphicFramePr>
        <p:xfrm>
          <a:off x="304800" y="2277862"/>
          <a:ext cx="8610600" cy="4038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913948"/>
      </p:ext>
    </p:extLst>
  </p:cSld>
  <p:clrMapOvr>
    <a:masterClrMapping/>
  </p:clrMapOvr>
  <mc:AlternateContent xmlns:mc="http://schemas.openxmlformats.org/markup-compatibility/2006" xmlns:p14="http://schemas.microsoft.com/office/powerpoint/2010/main">
    <mc:Choice Requires="p14">
      <p:transition p14:dur="0" advTm="40160"/>
    </mc:Choice>
    <mc:Fallback xmlns="">
      <p:transition advTm="4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Productivity Applications</a:t>
            </a:r>
            <a:endParaRPr lang="en-US" dirty="0"/>
          </a:p>
        </p:txBody>
      </p:sp>
      <p:sp>
        <p:nvSpPr>
          <p:cNvPr id="3" name="Content Placeholder 2"/>
          <p:cNvSpPr>
            <a:spLocks noGrp="1"/>
          </p:cNvSpPr>
          <p:nvPr>
            <p:ph idx="1"/>
          </p:nvPr>
        </p:nvSpPr>
        <p:spPr/>
        <p:txBody>
          <a:bodyPr/>
          <a:lstStyle/>
          <a:p>
            <a:r>
              <a:rPr lang="en-US" dirty="0"/>
              <a:t>Productivity applications can assist you in becoming more effective and efficient while </a:t>
            </a:r>
            <a:r>
              <a:rPr lang="en-US" dirty="0" smtClean="0"/>
              <a:t>performing daily </a:t>
            </a:r>
            <a:r>
              <a:rPr lang="en-US" dirty="0"/>
              <a:t>activities at work, school, and home</a:t>
            </a:r>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8</a:t>
            </a:fld>
            <a:endParaRPr lang="en-US"/>
          </a:p>
        </p:txBody>
      </p:sp>
      <p:sp>
        <p:nvSpPr>
          <p:cNvPr id="6" name="Text Placeholder 5"/>
          <p:cNvSpPr>
            <a:spLocks noGrp="1"/>
          </p:cNvSpPr>
          <p:nvPr>
            <p:ph type="body" sz="quarter" idx="13"/>
          </p:nvPr>
        </p:nvSpPr>
        <p:spPr/>
        <p:txBody>
          <a:bodyPr/>
          <a:lstStyle/>
          <a:p>
            <a:r>
              <a:rPr lang="en-US" dirty="0" smtClean="0"/>
              <a:t>Page 165</a:t>
            </a:r>
            <a:endParaRPr lang="en-US" dirty="0"/>
          </a:p>
        </p:txBody>
      </p:sp>
      <p:graphicFrame>
        <p:nvGraphicFramePr>
          <p:cNvPr id="7" name="Diagram 6"/>
          <p:cNvGraphicFramePr/>
          <p:nvPr>
            <p:extLst>
              <p:ext uri="{D42A27DB-BD31-4B8C-83A1-F6EECF244321}">
                <p14:modId xmlns:p14="http://schemas.microsoft.com/office/powerpoint/2010/main" val="2001677067"/>
              </p:ext>
            </p:extLst>
          </p:nvPr>
        </p:nvGraphicFramePr>
        <p:xfrm>
          <a:off x="164237" y="3581400"/>
          <a:ext cx="8686800"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702390"/>
      </p:ext>
    </p:extLst>
  </p:cSld>
  <p:clrMapOvr>
    <a:masterClrMapping/>
  </p:clrMapOvr>
  <mc:AlternateContent xmlns:mc="http://schemas.openxmlformats.org/markup-compatibility/2006" xmlns:p14="http://schemas.microsoft.com/office/powerpoint/2010/main">
    <mc:Choice Requires="p14">
      <p:transition p14:dur="0" advTm="980"/>
    </mc:Choice>
    <mc:Fallback xmlns="">
      <p:transition advTm="98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Productivity Applications</a:t>
            </a:r>
            <a:endParaRPr lang="en-US" dirty="0"/>
          </a:p>
        </p:txBody>
      </p:sp>
      <p:sp>
        <p:nvSpPr>
          <p:cNvPr id="3" name="Content Placeholder 2"/>
          <p:cNvSpPr>
            <a:spLocks noGrp="1"/>
          </p:cNvSpPr>
          <p:nvPr>
            <p:ph idx="1"/>
          </p:nvPr>
        </p:nvSpPr>
        <p:spPr/>
        <p:txBody>
          <a:bodyPr/>
          <a:lstStyle/>
          <a:p>
            <a:r>
              <a:rPr lang="en-US" dirty="0"/>
              <a:t>With productivity applications, users </a:t>
            </a:r>
            <a:r>
              <a:rPr lang="en-US" dirty="0" smtClean="0"/>
              <a:t>often:</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9</a:t>
            </a:fld>
            <a:endParaRPr lang="en-US"/>
          </a:p>
        </p:txBody>
      </p:sp>
      <p:sp>
        <p:nvSpPr>
          <p:cNvPr id="6" name="Text Placeholder 5"/>
          <p:cNvSpPr>
            <a:spLocks noGrp="1"/>
          </p:cNvSpPr>
          <p:nvPr>
            <p:ph type="body" sz="quarter" idx="13"/>
          </p:nvPr>
        </p:nvSpPr>
        <p:spPr/>
        <p:txBody>
          <a:bodyPr/>
          <a:lstStyle/>
          <a:p>
            <a:r>
              <a:rPr lang="en-US" dirty="0" smtClean="0"/>
              <a:t>Pages 165 - 166</a:t>
            </a:r>
            <a:endParaRPr lang="en-US" dirty="0"/>
          </a:p>
        </p:txBody>
      </p:sp>
      <p:graphicFrame>
        <p:nvGraphicFramePr>
          <p:cNvPr id="7" name="Diagram 6"/>
          <p:cNvGraphicFramePr/>
          <p:nvPr>
            <p:extLst>
              <p:ext uri="{D42A27DB-BD31-4B8C-83A1-F6EECF244321}">
                <p14:modId xmlns:p14="http://schemas.microsoft.com/office/powerpoint/2010/main" val="843317271"/>
              </p:ext>
            </p:extLst>
          </p:nvPr>
        </p:nvGraphicFramePr>
        <p:xfrm>
          <a:off x="76200" y="2133600"/>
          <a:ext cx="8991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099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2674</TotalTime>
  <Words>1064</Words>
  <Application>Microsoft Office PowerPoint</Application>
  <PresentationFormat>On-screen Show (4:3)</PresentationFormat>
  <Paragraphs>190</Paragraphs>
  <Slides>15</Slides>
  <Notes>13</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Calibri</vt:lpstr>
      <vt:lpstr>Wingdings</vt:lpstr>
      <vt:lpstr>Office Theme</vt:lpstr>
      <vt:lpstr>PowerPoint Presentation</vt:lpstr>
      <vt:lpstr>Objectives Overview</vt:lpstr>
      <vt:lpstr>Objectives Overview</vt:lpstr>
      <vt:lpstr>Programs and Apps</vt:lpstr>
      <vt:lpstr>Programs and Apps</vt:lpstr>
      <vt:lpstr>Programs and Apps</vt:lpstr>
      <vt:lpstr>Programs and Apps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dc:creator>
  <cp:lastModifiedBy>Admin</cp:lastModifiedBy>
  <cp:revision>197</cp:revision>
  <dcterms:created xsi:type="dcterms:W3CDTF">2008-12-18T17:11:12Z</dcterms:created>
  <dcterms:modified xsi:type="dcterms:W3CDTF">2020-03-23T20:56:58Z</dcterms:modified>
</cp:coreProperties>
</file>